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926" r:id="rId3"/>
    <p:sldId id="980" r:id="rId4"/>
    <p:sldId id="987" r:id="rId5"/>
    <p:sldId id="997" r:id="rId6"/>
    <p:sldId id="989" r:id="rId7"/>
    <p:sldId id="992" r:id="rId8"/>
    <p:sldId id="994" r:id="rId9"/>
    <p:sldId id="996" r:id="rId10"/>
    <p:sldId id="995" r:id="rId11"/>
    <p:sldId id="977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21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47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9403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9207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4057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6277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691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209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802.11-19/1144r0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Channel Access for </a:t>
            </a: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Multi-link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channel access in both of Asynchronous mode operation and Synchronous mode operation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Asynchronous mode can perform the independent EDCA channel access on each link even in case of a common TID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Synchronous mode with multiple primary can perform an efficient channel access to facilitate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 while </a:t>
            </a:r>
            <a:r>
              <a:rPr lang="en-US" altLang="ko-KR" sz="2000" dirty="0"/>
              <a:t>Synchronous mode </a:t>
            </a:r>
            <a:r>
              <a:rPr lang="en-US" altLang="ko-KR" sz="2000" dirty="0" smtClean="0"/>
              <a:t>with a single primary would perform the original channel access used in a single link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802.11-19/0731r0 </a:t>
            </a:r>
            <a:r>
              <a:rPr lang="en-US" altLang="ko-KR" sz="2000" dirty="0" smtClean="0">
                <a:ea typeface="굴림" panose="020B0600000101010101" pitchFamily="50" charset="-127"/>
              </a:rPr>
              <a:t>EHT Multi-link Operation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802.11-19/0766r1 </a:t>
            </a:r>
            <a:r>
              <a:rPr lang="en-US" altLang="ko-KR" sz="2000" dirty="0"/>
              <a:t>Enhanced Multi-band/Multi-channel Operation</a:t>
            </a:r>
            <a:endParaRPr lang="en-US" altLang="ko-KR" sz="20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[3] 802.11-19/0764r0 </a:t>
            </a:r>
            <a:r>
              <a:rPr lang="en-US" altLang="ko-KR" sz="2000" dirty="0" smtClean="0"/>
              <a:t>Multi-Link </a:t>
            </a:r>
            <a:r>
              <a:rPr lang="en-US" altLang="ko-KR" sz="2000" dirty="0"/>
              <a:t>Aggregation: Gain </a:t>
            </a:r>
            <a:r>
              <a:rPr lang="en-US" altLang="ko-KR" sz="2000" dirty="0" smtClean="0"/>
              <a:t>Analysis</a:t>
            </a:r>
          </a:p>
          <a:p>
            <a:pPr marL="0" indent="0">
              <a:buNone/>
            </a:pPr>
            <a:r>
              <a:rPr lang="en-US" altLang="ko-KR" sz="2000" dirty="0" smtClean="0"/>
              <a:t>[4] 802.11-19/0823r0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[5] 802.11-19/0821r0 </a:t>
            </a:r>
            <a:r>
              <a:rPr lang="en-GB" altLang="ko-KR" sz="2000" dirty="0"/>
              <a:t>Multiple Band Operation </a:t>
            </a:r>
            <a:r>
              <a:rPr lang="en-GB" altLang="ko-KR" sz="2000" dirty="0" smtClean="0"/>
              <a:t>Discussion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802.11-18/1908r0 </a:t>
            </a:r>
            <a:r>
              <a:rPr lang="en-US" altLang="ko-KR" sz="2000" dirty="0">
                <a:ea typeface="굴림" panose="020B0600000101010101" pitchFamily="50" charset="-127"/>
              </a:rPr>
              <a:t>Overview of  Full Duplex </a:t>
            </a:r>
            <a:r>
              <a:rPr lang="en-US" altLang="ko-KR" sz="2000" dirty="0" smtClean="0">
                <a:ea typeface="굴림" panose="020B0600000101010101" pitchFamily="50" charset="-127"/>
              </a:rPr>
              <a:t>over Multi- </a:t>
            </a:r>
            <a:r>
              <a:rPr lang="en-US" altLang="ko-KR" sz="2000" dirty="0">
                <a:ea typeface="굴림" panose="020B0600000101010101" pitchFamily="50" charset="-127"/>
              </a:rPr>
              <a:t>Band (FD-MB) for EHT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the last meeting, Asynchronous (or independent) operation and Synchronous (or simultaneous) </a:t>
            </a:r>
            <a:r>
              <a:rPr lang="en-US" altLang="ko-KR" sz="2000"/>
              <a:t>operation </a:t>
            </a:r>
            <a:r>
              <a:rPr lang="en-US" altLang="ko-KR" sz="2000" smtClean="0"/>
              <a:t>were</a:t>
            </a:r>
            <a:r>
              <a:rPr lang="en-US" altLang="ko-KR" sz="2000" smtClean="0"/>
              <a:t> </a:t>
            </a:r>
            <a:r>
              <a:rPr lang="en-US" altLang="ko-KR" sz="2000" dirty="0" smtClean="0"/>
              <a:t>addressed </a:t>
            </a:r>
            <a:r>
              <a:rPr lang="en-US" altLang="ko-KR" sz="2000" dirty="0"/>
              <a:t>as </a:t>
            </a:r>
            <a:r>
              <a:rPr lang="en-US" altLang="ko-KR" sz="2000" dirty="0" smtClean="0"/>
              <a:t>modes </a:t>
            </a:r>
            <a:r>
              <a:rPr lang="en-US" altLang="ko-KR" sz="2000" dirty="0"/>
              <a:t>of multi-link aggregation/operation </a:t>
            </a:r>
            <a:r>
              <a:rPr lang="en-US" altLang="ko-KR" sz="2000" dirty="0" smtClean="0"/>
              <a:t>[1]-[6]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</a:t>
            </a:r>
            <a:r>
              <a:rPr lang="en-US" altLang="ko-KR" sz="2000" dirty="0" smtClean="0"/>
              <a:t>we </a:t>
            </a:r>
            <a:r>
              <a:rPr lang="en-US" altLang="ko-KR" sz="2000" dirty="0"/>
              <a:t>discuss </a:t>
            </a:r>
            <a:r>
              <a:rPr lang="en-US" altLang="ko-KR" sz="2000" dirty="0" smtClean="0"/>
              <a:t>channel access for those operations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Modes of Multi-link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Both of Asynchronous (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.) mode and Synchronous (Sync.) mode are proper multi-link operations to increase the peak throughput by aggregating multi-links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we need to consider channel access for (re)transmission using multi-link operation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132531"/>
            <a:ext cx="4040188" cy="142636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413" y="3151581"/>
            <a:ext cx="3955523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mode, an 11be STA (re)transmits and receives frames on each link independently</a:t>
            </a:r>
          </a:p>
          <a:p>
            <a:r>
              <a:rPr lang="en-US" altLang="ko-KR" sz="2000" dirty="0"/>
              <a:t>To support </a:t>
            </a:r>
            <a:r>
              <a:rPr lang="en-US" altLang="ko-KR" sz="2000" dirty="0" err="1"/>
              <a:t>Async</a:t>
            </a:r>
            <a:r>
              <a:rPr lang="en-US" altLang="ko-KR" sz="2000" dirty="0"/>
              <a:t>. Mode, it is straightforward that </a:t>
            </a:r>
            <a:r>
              <a:rPr lang="en-US" altLang="ko-KR" sz="2000" dirty="0" smtClean="0"/>
              <a:t>EDCA with </a:t>
            </a:r>
            <a:r>
              <a:rPr lang="en-US" altLang="ko-KR" sz="2000" dirty="0"/>
              <a:t>its parameters (e.g., contention window (CW), </a:t>
            </a:r>
            <a:r>
              <a:rPr lang="en-US" altLang="ko-KR" sz="2000" dirty="0" err="1"/>
              <a:t>backoff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counter </a:t>
            </a:r>
            <a:r>
              <a:rPr lang="en-US" altLang="ko-KR" sz="2000" dirty="0"/>
              <a:t>(BC)) should be performed on a primary channel of each link, </a:t>
            </a:r>
            <a:r>
              <a:rPr lang="en-US" altLang="ko-KR" sz="2000" dirty="0" smtClean="0"/>
              <a:t>independently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914" y="3743677"/>
            <a:ext cx="4910171" cy="254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 with Common TID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</a:t>
            </a:r>
            <a:r>
              <a:rPr lang="en-US" altLang="ko-KR" sz="2000" dirty="0" err="1"/>
              <a:t>Async</a:t>
            </a:r>
            <a:r>
              <a:rPr lang="en-US" altLang="ko-KR" sz="2000" dirty="0"/>
              <a:t>. mode, a common TID over multi-link may be supported, which means traffic flow with a common TID can be transmitted on multi-link</a:t>
            </a:r>
          </a:p>
          <a:p>
            <a:r>
              <a:rPr lang="en-US" altLang="ko-KR" sz="2000" dirty="0" smtClean="0"/>
              <a:t>Independent EDCA on each link can support the transmission on multi-link with a common TID without any problems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539" y="3733800"/>
            <a:ext cx="6059261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 with Common TID (Cont’d)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Especially, support of a common </a:t>
            </a:r>
            <a:r>
              <a:rPr lang="en-US" altLang="ko-KR" sz="2000" dirty="0"/>
              <a:t>TID over </a:t>
            </a:r>
            <a:r>
              <a:rPr lang="en-US" altLang="ko-KR" sz="2000" dirty="0" smtClean="0"/>
              <a:t>multi-link enables a retransmission in other links on behalf of a link that an initial transmission is performed for the quick re-ordering</a:t>
            </a:r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case, we could consider </a:t>
            </a:r>
            <a:r>
              <a:rPr lang="en-US" altLang="ko-KR" sz="2000" dirty="0" smtClean="0"/>
              <a:t>a CW adjustment for the link (e.g., Link 1) that the initial transmission is performed</a:t>
            </a:r>
          </a:p>
          <a:p>
            <a:pPr lvl="1"/>
            <a:r>
              <a:rPr lang="en-US" altLang="ko-KR" sz="1600" dirty="0" smtClean="0"/>
              <a:t>11be can apply the original rule, i.e., CW for link 1 is doubled</a:t>
            </a:r>
          </a:p>
          <a:p>
            <a:pPr lvl="1"/>
            <a:r>
              <a:rPr lang="en-US" altLang="ko-KR" sz="1600" dirty="0" smtClean="0"/>
              <a:t>11be may apply a different rule, e.g., CW for link 1 is not doubled because a new data instead of the initial data is transmitted on link 1 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533900"/>
            <a:ext cx="6993469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01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Single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with a single primary channel would use the original EDCA channel access </a:t>
            </a:r>
            <a:r>
              <a:rPr lang="en-US" altLang="ko-KR" sz="2000" u="sng" dirty="0" smtClean="0"/>
              <a:t>over all of links</a:t>
            </a:r>
            <a:r>
              <a:rPr lang="en-US" altLang="ko-KR" sz="2000" dirty="0" smtClean="0"/>
              <a:t> to aggregate links as in the single-link</a:t>
            </a:r>
            <a:endParaRPr lang="en-US" altLang="ko-KR" sz="1600" dirty="0" smtClean="0"/>
          </a:p>
          <a:p>
            <a:r>
              <a:rPr lang="en-US" altLang="ko-KR" sz="2000" dirty="0"/>
              <a:t>For more than 160MHz, </a:t>
            </a:r>
            <a:r>
              <a:rPr lang="en-US" altLang="ko-KR" sz="2000" dirty="0" smtClean="0"/>
              <a:t>an additional rule </a:t>
            </a:r>
            <a:r>
              <a:rPr lang="en-US" altLang="ko-KR" sz="2000" dirty="0"/>
              <a:t>might be needed (e.g., </a:t>
            </a:r>
            <a:r>
              <a:rPr lang="en-US" altLang="ko-KR" sz="2000" dirty="0" smtClean="0"/>
              <a:t>Secondary160)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676650"/>
            <a:ext cx="702623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Multiple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with multiple primary channels would use the original EDCA channel access </a:t>
            </a:r>
            <a:r>
              <a:rPr lang="en-US" altLang="ko-KR" sz="2000" u="sng" dirty="0" smtClean="0"/>
              <a:t>in each link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To </a:t>
            </a:r>
            <a:r>
              <a:rPr lang="en-US" altLang="ko-KR" sz="2000" dirty="0"/>
              <a:t>aggregate links for transmitting a frame, the start of TXOP in each link shall be aligned; however, the alignment case that BC of each link becomes 0, simultaneously may not be frequent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462" y="2743200"/>
            <a:ext cx="555307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45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Multiple Primary (Cont’d)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</a:t>
            </a:r>
            <a:r>
              <a:rPr lang="en-US" altLang="ko-KR" sz="2000" dirty="0"/>
              <a:t>facilitate the multi-link </a:t>
            </a:r>
            <a:r>
              <a:rPr lang="en-US" altLang="ko-KR" sz="2000" dirty="0" smtClean="0"/>
              <a:t>aggregation, it would be better to design an efficient </a:t>
            </a:r>
            <a:r>
              <a:rPr lang="en-US" altLang="ko-KR" sz="2000" dirty="0"/>
              <a:t>channel access over </a:t>
            </a:r>
            <a:r>
              <a:rPr lang="en-US" altLang="ko-KR" sz="2000" dirty="0" smtClean="0"/>
              <a:t>multi-link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example, if BC of a link becomes zero and the channel states of other links during a certain period are idle, frames can be transmitted by using the links</a:t>
            </a:r>
          </a:p>
          <a:p>
            <a:pPr lvl="2"/>
            <a:r>
              <a:rPr lang="en-US" altLang="ko-KR" sz="1400" dirty="0" smtClean="0"/>
              <a:t>A certain period can be PIFS for the priority or AIFS for the fairness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988" y="3429000"/>
            <a:ext cx="5517402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4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241231</TotalTime>
  <Words>861</Words>
  <Application>Microsoft Office PowerPoint</Application>
  <PresentationFormat>화면 슬라이드 쇼(4:3)</PresentationFormat>
  <Paragraphs>167</Paragraphs>
  <Slides>11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Channel Access for Multi-link Operation</vt:lpstr>
      <vt:lpstr>Introduction</vt:lpstr>
      <vt:lpstr>Modes of Multi-link Operation</vt:lpstr>
      <vt:lpstr>Channel Access in Asynchronous Mode</vt:lpstr>
      <vt:lpstr>Channel Access in Asynchronous Mode with Common TID</vt:lpstr>
      <vt:lpstr>Channel Access in Asynchronous Mode with Common TID (Cont’d)</vt:lpstr>
      <vt:lpstr>Channel Access in Synchronous Mode with Single Primary</vt:lpstr>
      <vt:lpstr>Channel Access in Synchronous Mode with Multiple Primary</vt:lpstr>
      <vt:lpstr>Channel Access in Synchronous Mode with Multiple Primary (Cont’d)</vt:lpstr>
      <vt:lpstr>Summary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8620</cp:revision>
  <cp:lastPrinted>2018-10-31T23:27:01Z</cp:lastPrinted>
  <dcterms:created xsi:type="dcterms:W3CDTF">2007-05-21T21:00:37Z</dcterms:created>
  <dcterms:modified xsi:type="dcterms:W3CDTF">2019-07-14T19:56:38Z</dcterms:modified>
</cp:coreProperties>
</file>