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01" r:id="rId2"/>
    <p:sldId id="598" r:id="rId3"/>
    <p:sldId id="590" r:id="rId4"/>
    <p:sldId id="614" r:id="rId5"/>
    <p:sldId id="615" r:id="rId6"/>
    <p:sldId id="621" r:id="rId7"/>
    <p:sldId id="622" r:id="rId8"/>
    <p:sldId id="623" r:id="rId9"/>
    <p:sldId id="611" r:id="rId10"/>
    <p:sldId id="624" r:id="rId11"/>
    <p:sldId id="548" r:id="rId12"/>
    <p:sldId id="608" r:id="rId13"/>
    <p:sldId id="620" r:id="rId14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4" autoAdjust="0"/>
    <p:restoredTop sz="95383" autoAdjust="0"/>
  </p:normalViewPr>
  <p:slideViewPr>
    <p:cSldViewPr>
      <p:cViewPr varScale="1">
        <p:scale>
          <a:sx n="89" d="100"/>
          <a:sy n="89" d="100"/>
        </p:scale>
        <p:origin x="175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0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48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53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53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63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94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58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0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smtClean="0"/>
              <a:t>July </a:t>
            </a:r>
            <a:r>
              <a:rPr lang="en-US" sz="1800" b="1" baseline="0" dirty="0" smtClean="0"/>
              <a:t>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802.11-19/1143r2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/>
              <a:t>E</a:t>
            </a:r>
            <a:r>
              <a:rPr lang="en-US" sz="2800" dirty="0" smtClean="0"/>
              <a:t>fficient </a:t>
            </a:r>
            <a:r>
              <a:rPr lang="en-US" sz="2800" dirty="0"/>
              <a:t>O</a:t>
            </a:r>
            <a:r>
              <a:rPr lang="en-US" sz="2800" dirty="0" smtClean="0"/>
              <a:t>peration </a:t>
            </a:r>
            <a:br>
              <a:rPr lang="en-US" sz="2800" dirty="0" smtClean="0"/>
            </a:br>
            <a:r>
              <a:rPr lang="en-US" sz="2800" dirty="0" smtClean="0"/>
              <a:t>for Multi-AP Coordination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2019-07-15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9457"/>
              </p:ext>
            </p:extLst>
          </p:nvPr>
        </p:nvGraphicFramePr>
        <p:xfrm>
          <a:off x="750498" y="3200400"/>
          <a:ext cx="7620000" cy="235725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data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Multi-AP selection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endParaRPr lang="en-US" altLang="ko-KR" sz="18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The data transmission by using Multi-AP scheme can be guaranteed by the MAP selection procedure. So we can achieve the </a:t>
            </a:r>
            <a:r>
              <a:rPr lang="en-US" altLang="ko-KR" sz="1800" dirty="0"/>
              <a:t>gain </a:t>
            </a:r>
            <a:r>
              <a:rPr lang="en-US" altLang="ko-KR" sz="1800" dirty="0" smtClean="0"/>
              <a:t>we were trying to achieve.</a:t>
            </a:r>
            <a:endParaRPr lang="en-US" altLang="ko-KR" sz="1800" dirty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544" y="1800225"/>
            <a:ext cx="5830888" cy="372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7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In the data transmission using Multi-AP scheme, it is important whether or not the selected S-AP can participate in the Multi-AP data transmission.</a:t>
            </a:r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2000" b="0" dirty="0" smtClean="0"/>
              <a:t>There are potential problems if the data is transmitted by Multi-AP scheme without confirming availability of S-AP’s participation.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In this contribution, we propose the Multi-AP selection procedure in order to use the Multi-AP transmission scheme effectively.</a:t>
            </a:r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fr-FR" altLang="ko-KR" sz="1400" b="0" dirty="0" smtClean="0"/>
              <a:t>[</a:t>
            </a:r>
            <a:r>
              <a:rPr lang="fr-FR" altLang="ko-KR" sz="1400" b="0" dirty="0"/>
              <a:t>1</a:t>
            </a:r>
            <a:r>
              <a:rPr lang="fr-FR" altLang="ko-KR" sz="1400" b="0" dirty="0" smtClean="0"/>
              <a:t>] </a:t>
            </a:r>
            <a:r>
              <a:rPr lang="en-US" altLang="ko-KR" sz="1400" b="0" dirty="0"/>
              <a:t>IEEE </a:t>
            </a:r>
            <a:r>
              <a:rPr lang="en-US" altLang="ko-KR" sz="1400" b="0" dirty="0" smtClean="0"/>
              <a:t>802.11-19/0804r0</a:t>
            </a:r>
            <a:r>
              <a:rPr lang="en-US" altLang="ko-KR" sz="1400" b="0" dirty="0"/>
              <a:t>, </a:t>
            </a:r>
            <a:r>
              <a:rPr lang="en-US" altLang="ko-KR" sz="1400" b="0" dirty="0" smtClean="0"/>
              <a:t>Multi-AP Transmission Procedure, </a:t>
            </a:r>
            <a:r>
              <a:rPr lang="en-US" altLang="ko-KR" sz="1400" b="0" dirty="0" err="1" smtClean="0"/>
              <a:t>Sungjin</a:t>
            </a:r>
            <a:r>
              <a:rPr lang="en-US" altLang="ko-KR" sz="1400" b="0" dirty="0" smtClean="0"/>
              <a:t> Park (LG Electronics)</a:t>
            </a:r>
            <a:endParaRPr lang="en-US" altLang="ko-KR" sz="1400" b="0" dirty="0"/>
          </a:p>
          <a:p>
            <a:pPr marL="0" indent="0">
              <a:buNone/>
            </a:pPr>
            <a:r>
              <a:rPr lang="fr-FR" altLang="ko-KR" sz="1400" b="0" dirty="0" smtClean="0"/>
              <a:t> </a:t>
            </a:r>
            <a:endParaRPr lang="en-US" altLang="ko-KR" sz="1400" b="0" dirty="0"/>
          </a:p>
          <a:p>
            <a:pPr marL="0" indent="0">
              <a:buNone/>
            </a:pPr>
            <a:endParaRPr lang="en-US" altLang="ko-KR" sz="14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Do </a:t>
            </a:r>
            <a:r>
              <a:rPr lang="en-US" altLang="ko-KR" dirty="0"/>
              <a:t>you </a:t>
            </a:r>
            <a:r>
              <a:rPr lang="en-US" altLang="ko-KR" dirty="0" smtClean="0"/>
              <a:t>support </a:t>
            </a:r>
            <a:r>
              <a:rPr lang="en-US" altLang="ko-KR" dirty="0" smtClean="0"/>
              <a:t>to define a </a:t>
            </a:r>
            <a:r>
              <a:rPr lang="en-US" altLang="ko-KR" dirty="0"/>
              <a:t>procedure to confirm AP’s participation in the Multi-AP transmission </a:t>
            </a:r>
            <a:r>
              <a:rPr lang="en-US" altLang="ko-KR" dirty="0" smtClean="0"/>
              <a:t>schemes?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-</a:t>
            </a:r>
            <a:r>
              <a:rPr lang="en-US" altLang="ko-KR" dirty="0"/>
              <a:t> Multi-AP transmission schemes </a:t>
            </a:r>
            <a:r>
              <a:rPr lang="en-US" altLang="ko-KR" dirty="0" smtClean="0"/>
              <a:t>are TBD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8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The Multi-AP transmission has </a:t>
            </a:r>
            <a:r>
              <a:rPr lang="en-US" altLang="ko-KR" sz="2000" b="0" dirty="0"/>
              <a:t>been discussed as </a:t>
            </a:r>
            <a:r>
              <a:rPr lang="en-US" altLang="ko-KR" sz="2000" b="0" dirty="0" smtClean="0"/>
              <a:t>one of the candidate </a:t>
            </a:r>
            <a:r>
              <a:rPr lang="en-US" altLang="ko-KR" sz="2000" b="0" dirty="0"/>
              <a:t>features for adoption in </a:t>
            </a:r>
            <a:r>
              <a:rPr lang="en-US" altLang="ko-KR" sz="2000" b="0" dirty="0" smtClean="0"/>
              <a:t>11be.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/>
              <a:t>There are </a:t>
            </a:r>
            <a:r>
              <a:rPr lang="en-US" altLang="ko-KR" sz="2000" b="0" dirty="0" smtClean="0"/>
              <a:t>several types </a:t>
            </a:r>
            <a:r>
              <a:rPr lang="en-US" altLang="ko-KR" sz="2000" b="0" dirty="0"/>
              <a:t>of </a:t>
            </a:r>
            <a:r>
              <a:rPr lang="en-US" altLang="ko-KR" sz="2000" b="0" dirty="0" smtClean="0"/>
              <a:t>Multi-AP transmission schemes. </a:t>
            </a:r>
            <a:endParaRPr lang="en-US" altLang="ko-KR" sz="2000" b="0" dirty="0"/>
          </a:p>
          <a:p>
            <a:pPr lvl="1"/>
            <a:r>
              <a:rPr lang="en-US" altLang="ko-KR" sz="1800" dirty="0" smtClean="0"/>
              <a:t>Joint transmission </a:t>
            </a:r>
          </a:p>
          <a:p>
            <a:pPr lvl="1"/>
            <a:r>
              <a:rPr lang="en-US" altLang="ko-KR" sz="1800" dirty="0" smtClean="0"/>
              <a:t>Coordinated transmission (Coordinated BF/OFDMA/SR)</a:t>
            </a:r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1800" b="0" dirty="0" smtClean="0"/>
              <a:t>In order to use the above Multi-AP transmission schemes effectively in 11be, it is necessary to ensure that the APs </a:t>
            </a:r>
            <a:r>
              <a:rPr lang="en-US" altLang="ko-KR" sz="1800" b="0" dirty="0"/>
              <a:t>scheduled </a:t>
            </a:r>
            <a:r>
              <a:rPr lang="en-US" altLang="ko-KR" sz="1800" b="0" dirty="0" smtClean="0"/>
              <a:t>to Multi-AP transmission scheme can participate.</a:t>
            </a:r>
            <a:endParaRPr lang="en-US" altLang="ko-KR" sz="18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topology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 We consider the following </a:t>
            </a:r>
            <a:r>
              <a:rPr lang="en-US" altLang="ko-KR" sz="2000" b="0" dirty="0" smtClean="0"/>
              <a:t>Multi-AP topology </a:t>
            </a:r>
            <a:r>
              <a:rPr lang="en-US" altLang="ko-KR" sz="2000" b="0" dirty="0"/>
              <a:t>in this </a:t>
            </a:r>
            <a:r>
              <a:rPr lang="en-US" altLang="ko-KR" sz="2000" b="0" dirty="0" smtClean="0"/>
              <a:t>contribution.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lvl="1"/>
            <a:r>
              <a:rPr lang="en-US" altLang="ko-KR" sz="1600" b="0" dirty="0"/>
              <a:t>Master AP (</a:t>
            </a:r>
            <a:r>
              <a:rPr lang="en-US" altLang="ko-KR" sz="1600" b="0" dirty="0" smtClean="0"/>
              <a:t>M-AP) is being </a:t>
            </a:r>
            <a:r>
              <a:rPr lang="en-US" altLang="ko-KR" sz="1600" b="0" dirty="0"/>
              <a:t>a role of the AP </a:t>
            </a:r>
            <a:r>
              <a:rPr lang="en-US" altLang="ko-KR" sz="1600" b="0" dirty="0" smtClean="0"/>
              <a:t>coordinator.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Slave AP (</a:t>
            </a:r>
            <a:r>
              <a:rPr lang="en-US" altLang="ko-KR" sz="1600" b="0" dirty="0" smtClean="0"/>
              <a:t>S-AP) is the AP which can participate </a:t>
            </a:r>
            <a:r>
              <a:rPr lang="en-US" altLang="ko-KR" sz="1600" b="0" dirty="0"/>
              <a:t>in the Multi-AP </a:t>
            </a:r>
            <a:r>
              <a:rPr lang="en-US" altLang="ko-KR" sz="1600" dirty="0" smtClean="0"/>
              <a:t>transmission</a:t>
            </a:r>
            <a:r>
              <a:rPr lang="en-US" altLang="ko-KR" sz="1600" b="0" dirty="0" smtClean="0"/>
              <a:t>.</a:t>
            </a:r>
            <a:endParaRPr lang="en-US" altLang="ko-KR" sz="1600" b="0" dirty="0"/>
          </a:p>
          <a:p>
            <a:pPr lvl="1"/>
            <a:r>
              <a:rPr lang="en-US" altLang="ko-KR" sz="1600" b="0" dirty="0" smtClean="0"/>
              <a:t>STA “a” is associated with M-AP.</a:t>
            </a:r>
          </a:p>
          <a:p>
            <a:pPr lvl="1"/>
            <a:r>
              <a:rPr lang="en-US" altLang="ko-KR" sz="1600" b="0" dirty="0" smtClean="0"/>
              <a:t>STA “b” is associated with S-AP.</a:t>
            </a:r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2986563" y="2688972"/>
            <a:ext cx="638354" cy="41438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M-AP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266969" y="4280595"/>
            <a:ext cx="679459" cy="41052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STA a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695646" y="2688972"/>
            <a:ext cx="638354" cy="41438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S-AP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17146" y="4280595"/>
            <a:ext cx="679459" cy="41052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STA b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21" name="직선 화살표 연결선 20"/>
          <p:cNvCxnSpPr>
            <a:stCxn id="17" idx="3"/>
            <a:endCxn id="19" idx="1"/>
          </p:cNvCxnSpPr>
          <p:nvPr/>
        </p:nvCxnSpPr>
        <p:spPr>
          <a:xfrm>
            <a:off x="3624917" y="2896165"/>
            <a:ext cx="1070729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2" name="직선 화살표 연결선 21"/>
          <p:cNvCxnSpPr>
            <a:stCxn id="19" idx="2"/>
            <a:endCxn id="18" idx="0"/>
          </p:cNvCxnSpPr>
          <p:nvPr/>
        </p:nvCxnSpPr>
        <p:spPr>
          <a:xfrm flipH="1">
            <a:off x="3606699" y="3103358"/>
            <a:ext cx="1408124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3" name="직선 화살표 연결선 22"/>
          <p:cNvCxnSpPr>
            <a:stCxn id="19" idx="2"/>
            <a:endCxn id="20" idx="0"/>
          </p:cNvCxnSpPr>
          <p:nvPr/>
        </p:nvCxnSpPr>
        <p:spPr>
          <a:xfrm flipH="1">
            <a:off x="4656876" y="3103358"/>
            <a:ext cx="357947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4" name="직선 화살표 연결선 23"/>
          <p:cNvCxnSpPr>
            <a:stCxn id="17" idx="2"/>
            <a:endCxn id="18" idx="0"/>
          </p:cNvCxnSpPr>
          <p:nvPr/>
        </p:nvCxnSpPr>
        <p:spPr>
          <a:xfrm>
            <a:off x="3305740" y="3103358"/>
            <a:ext cx="300959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5" name="직선 화살표 연결선 24"/>
          <p:cNvCxnSpPr>
            <a:stCxn id="17" idx="2"/>
            <a:endCxn id="20" idx="0"/>
          </p:cNvCxnSpPr>
          <p:nvPr/>
        </p:nvCxnSpPr>
        <p:spPr>
          <a:xfrm>
            <a:off x="3305740" y="3103358"/>
            <a:ext cx="1351136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004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All APs (M-AP and S-AP) already performed sounding with the STAs.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Therefore, the M-AP knows the CSI between all APs and STAs through the Multi-AP sounding.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Based on the CSI, the M-AP is about to transmit data by using one of the Multi-AP schemes.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b="0" dirty="0" smtClean="0"/>
              <a:t>This contribution assumes the situation after completion of the sounding and focuses on the data transmission by using the Multi-AP scheme.</a:t>
            </a:r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data transmission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In general, the data transmission using the Multi-AP scheme can be as shown below.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However, some problems may occur if the Multi-AP transmission is performed without </a:t>
            </a:r>
            <a:r>
              <a:rPr lang="en-US" altLang="ko-KR" sz="1800" dirty="0"/>
              <a:t>confirming whether the S-AP is transmitted as in the above procedure</a:t>
            </a:r>
            <a:r>
              <a:rPr lang="en-US" altLang="ko-KR" sz="180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494118"/>
            <a:ext cx="4689568" cy="299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problem in Multi-AP data TX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If </a:t>
            </a:r>
            <a:r>
              <a:rPr lang="en-US" altLang="ko-KR" sz="1800" b="0" dirty="0"/>
              <a:t>the S-AP </a:t>
            </a:r>
            <a:r>
              <a:rPr lang="en-US" altLang="ko-KR" sz="1800" b="0" dirty="0" smtClean="0"/>
              <a:t>fails </a:t>
            </a:r>
            <a:r>
              <a:rPr lang="en-US" altLang="ko-KR" sz="1800" b="0" dirty="0"/>
              <a:t>to receive the MAP trigger </a:t>
            </a:r>
            <a:r>
              <a:rPr lang="en-US" altLang="ko-KR" sz="1800" b="0" dirty="0" smtClean="0"/>
              <a:t>frame or </a:t>
            </a:r>
            <a:r>
              <a:rPr lang="en-US" altLang="ko-KR" sz="1800" b="0" dirty="0"/>
              <a:t>the channel state of the S-AP is </a:t>
            </a:r>
            <a:r>
              <a:rPr lang="en-US" altLang="ko-KR" sz="1800" b="0" dirty="0" smtClean="0"/>
              <a:t>BUSY, </a:t>
            </a:r>
            <a:r>
              <a:rPr lang="en-US" altLang="ko-KR" sz="1800" b="0" dirty="0"/>
              <a:t>the S-AP cannot participate in the Multi-AP data transmission.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The M-AP cannot know the S-AP is available to participate in the Multi-AP data transmission unless a procedure that S-AP responds to the MAP trigger frame is used.  </a:t>
            </a:r>
          </a:p>
          <a:p>
            <a:endParaRPr lang="en-US" altLang="ko-KR" sz="1800" b="0" dirty="0"/>
          </a:p>
          <a:p>
            <a:r>
              <a:rPr lang="en-US" altLang="ko-KR" sz="1800" b="0" dirty="0"/>
              <a:t>Even if the S-AP can not participate in the </a:t>
            </a:r>
            <a:r>
              <a:rPr lang="en-US" altLang="ko-KR" sz="1800" b="0" dirty="0" smtClean="0"/>
              <a:t>Multi-AP data </a:t>
            </a:r>
            <a:r>
              <a:rPr lang="en-US" altLang="ko-KR" sz="1800" b="0" dirty="0"/>
              <a:t>transmission, if </a:t>
            </a:r>
            <a:r>
              <a:rPr lang="en-US" altLang="ko-KR" sz="1800" b="0" dirty="0" smtClean="0"/>
              <a:t>the only M-AP transmits the data by using Multi-AP scheme, there are potential problems as follows.</a:t>
            </a:r>
          </a:p>
          <a:p>
            <a:pPr lvl="1"/>
            <a:r>
              <a:rPr lang="en-US" altLang="ko-KR" sz="1600" b="0" dirty="0" smtClean="0"/>
              <a:t>Joint TX: the </a:t>
            </a:r>
            <a:r>
              <a:rPr lang="en-US" altLang="ko-KR" sz="1600" b="0" dirty="0"/>
              <a:t>gain to </a:t>
            </a:r>
            <a:r>
              <a:rPr lang="en-US" altLang="ko-KR" sz="1600" b="0" dirty="0" smtClean="0"/>
              <a:t>be achieved from </a:t>
            </a:r>
            <a:r>
              <a:rPr lang="en-US" altLang="ko-KR" sz="1600" b="0" dirty="0"/>
              <a:t>the </a:t>
            </a:r>
            <a:r>
              <a:rPr lang="en-US" altLang="ko-KR" sz="1600" b="0" dirty="0" smtClean="0"/>
              <a:t>Multi-AP scheme </a:t>
            </a:r>
            <a:r>
              <a:rPr lang="en-US" altLang="ko-KR" sz="1600" b="0" dirty="0"/>
              <a:t>can not be </a:t>
            </a:r>
            <a:r>
              <a:rPr lang="en-US" altLang="ko-KR" sz="1600" b="0" dirty="0" smtClean="0"/>
              <a:t>achieved.</a:t>
            </a:r>
          </a:p>
          <a:p>
            <a:pPr lvl="1"/>
            <a:r>
              <a:rPr lang="en-US" altLang="ko-KR" sz="1600" b="0" dirty="0" smtClean="0"/>
              <a:t>Coordinated TX: the performance loss can cause compared to when the Multi-AP scheme is not used.</a:t>
            </a:r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2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transmission case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/>
              <a:t>If </a:t>
            </a:r>
            <a:r>
              <a:rPr lang="en-US" altLang="ko-KR" sz="1600" b="0" dirty="0" smtClean="0"/>
              <a:t>the only </a:t>
            </a:r>
            <a:r>
              <a:rPr lang="en-US" altLang="ko-KR" sz="1600" b="0" dirty="0"/>
              <a:t>M-AP without S-AP </a:t>
            </a:r>
            <a:r>
              <a:rPr lang="en-US" altLang="ko-KR" sz="1600" b="0" dirty="0" smtClean="0"/>
              <a:t>transmits </a:t>
            </a:r>
            <a:r>
              <a:rPr lang="en-US" altLang="ko-KR" sz="1600" b="0" dirty="0"/>
              <a:t>data </a:t>
            </a:r>
            <a:r>
              <a:rPr lang="en-US" altLang="ko-KR" sz="1600" b="0" dirty="0" smtClean="0"/>
              <a:t>using Joint TX, </a:t>
            </a:r>
            <a:r>
              <a:rPr lang="en-US" altLang="ko-KR" sz="1600" b="0" dirty="0"/>
              <a:t>the following problem occurs</a:t>
            </a:r>
            <a:r>
              <a:rPr lang="en-US" altLang="ko-KR" sz="1600" b="0" dirty="0" smtClean="0"/>
              <a:t>.</a:t>
            </a:r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r>
              <a:rPr lang="en-US" altLang="ko-KR" sz="1600" b="0" dirty="0" smtClean="0"/>
              <a:t>It </a:t>
            </a:r>
            <a:r>
              <a:rPr lang="en-US" altLang="ko-KR" sz="1600" b="0" dirty="0"/>
              <a:t>can not be assured that the </a:t>
            </a:r>
            <a:r>
              <a:rPr lang="en-US" altLang="ko-KR" sz="1600" b="0" dirty="0" smtClean="0"/>
              <a:t>STA “a” </a:t>
            </a:r>
            <a:r>
              <a:rPr lang="en-US" altLang="ko-KR" sz="1600" b="0" dirty="0"/>
              <a:t>successfully </a:t>
            </a:r>
            <a:r>
              <a:rPr lang="en-US" altLang="ko-KR" sz="1600" b="0" dirty="0" smtClean="0"/>
              <a:t>decodes the </a:t>
            </a:r>
            <a:r>
              <a:rPr lang="en-US" altLang="ko-KR" sz="1600" b="0" dirty="0"/>
              <a:t>data transmitted by the </a:t>
            </a:r>
            <a:r>
              <a:rPr lang="en-US" altLang="ko-KR" sz="1600" b="0" dirty="0" smtClean="0"/>
              <a:t>only M-AP.</a:t>
            </a:r>
          </a:p>
          <a:p>
            <a:pPr lvl="1"/>
            <a:r>
              <a:rPr lang="en-US" altLang="ko-KR" sz="1400" b="0" dirty="0"/>
              <a:t>The selected MCS </a:t>
            </a:r>
            <a:r>
              <a:rPr lang="en-US" altLang="ko-KR" sz="1400" b="0" dirty="0" smtClean="0"/>
              <a:t>for </a:t>
            </a:r>
            <a:r>
              <a:rPr lang="en-US" altLang="ko-KR" sz="1400" dirty="0" smtClean="0"/>
              <a:t>data transmission using Joint TX </a:t>
            </a:r>
            <a:r>
              <a:rPr lang="en-US" altLang="ko-KR" sz="1400" b="0" dirty="0" smtClean="0"/>
              <a:t>can </a:t>
            </a:r>
            <a:r>
              <a:rPr lang="en-US" altLang="ko-KR" sz="1400" b="0" dirty="0"/>
              <a:t>be </a:t>
            </a:r>
            <a:r>
              <a:rPr lang="en-US" altLang="ko-KR" sz="1400" b="0" dirty="0" smtClean="0"/>
              <a:t>inappropriate.</a:t>
            </a:r>
          </a:p>
          <a:p>
            <a:pPr lvl="1"/>
            <a:r>
              <a:rPr lang="en-US" altLang="ko-KR" sz="1400" dirty="0" smtClean="0"/>
              <a:t>In particular, the STA </a:t>
            </a:r>
            <a:r>
              <a:rPr lang="en-US" altLang="ko-KR" sz="1400" dirty="0"/>
              <a:t>at the cell edge is unlikely to </a:t>
            </a:r>
            <a:r>
              <a:rPr lang="en-US" altLang="ko-KR" sz="1400" dirty="0" smtClean="0"/>
              <a:t>decode the data.</a:t>
            </a:r>
            <a:endParaRPr lang="en-US" altLang="ko-KR" sz="1600" b="0" dirty="0" smtClean="0"/>
          </a:p>
          <a:p>
            <a:r>
              <a:rPr lang="en-US" altLang="ko-KR" sz="1600" b="0" dirty="0" smtClean="0"/>
              <a:t>Therefore, in the above case the expected gain of using Joint TX cannot be achieved.</a:t>
            </a:r>
            <a:endParaRPr lang="en-US" altLang="ko-KR" sz="1400" b="0" dirty="0" smtClean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770" y="2286000"/>
            <a:ext cx="4312436" cy="250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Coordinated transmission case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/>
              <a:t>If </a:t>
            </a:r>
            <a:r>
              <a:rPr lang="en-US" altLang="ko-KR" sz="1600" b="0" dirty="0" smtClean="0"/>
              <a:t>the only </a:t>
            </a:r>
            <a:r>
              <a:rPr lang="en-US" altLang="ko-KR" sz="1600" b="0" dirty="0"/>
              <a:t>M-AP without S-AP </a:t>
            </a:r>
            <a:r>
              <a:rPr lang="en-US" altLang="ko-KR" sz="1600" b="0" dirty="0" smtClean="0"/>
              <a:t>transmits </a:t>
            </a:r>
            <a:r>
              <a:rPr lang="en-US" altLang="ko-KR" sz="1600" b="0" dirty="0"/>
              <a:t>data </a:t>
            </a:r>
            <a:r>
              <a:rPr lang="en-US" altLang="ko-KR" sz="1600" b="0" dirty="0" smtClean="0"/>
              <a:t>using Coordinated TX, </a:t>
            </a:r>
            <a:r>
              <a:rPr lang="en-US" altLang="ko-KR" sz="1600" b="0" dirty="0"/>
              <a:t>the following problem occurs</a:t>
            </a:r>
            <a:r>
              <a:rPr lang="en-US" altLang="ko-KR" sz="1600" b="0" dirty="0" smtClean="0"/>
              <a:t>.</a:t>
            </a:r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  <a:p>
            <a:endParaRPr lang="en-US" altLang="ko-KR" sz="1600" b="0" dirty="0" smtClean="0"/>
          </a:p>
          <a:p>
            <a:r>
              <a:rPr lang="en-US" altLang="ko-KR" sz="1600" b="0" dirty="0" smtClean="0"/>
              <a:t>Even though Coordinated TX scheme does not need to be used, if it is used, the following gain cannot be achieved. </a:t>
            </a:r>
          </a:p>
          <a:p>
            <a:pPr lvl="1"/>
            <a:r>
              <a:rPr lang="en-US" altLang="ko-KR" sz="1400" b="0" dirty="0" smtClean="0"/>
              <a:t>C-BF: the M-AP could apply optimized BF to STA a without using the nulling BF. </a:t>
            </a:r>
          </a:p>
          <a:p>
            <a:pPr lvl="1"/>
            <a:r>
              <a:rPr lang="en-US" altLang="ko-KR" sz="1400" b="0" dirty="0" smtClean="0"/>
              <a:t>C-OFDMA: M-AP could allocate all available RUs to STA “a” rather than STA “b”.</a:t>
            </a:r>
          </a:p>
          <a:p>
            <a:r>
              <a:rPr lang="en-US" altLang="ko-KR" sz="1600" b="0" dirty="0" smtClean="0"/>
              <a:t>Therefore</a:t>
            </a:r>
            <a:r>
              <a:rPr lang="en-US" altLang="ko-KR" sz="1600" b="0" dirty="0"/>
              <a:t>, using Coordinated TX </a:t>
            </a:r>
            <a:r>
              <a:rPr lang="en-US" altLang="ko-KR" sz="1600" b="0" dirty="0" smtClean="0"/>
              <a:t>without S-AP’s participation causes </a:t>
            </a:r>
            <a:r>
              <a:rPr lang="en-US" altLang="ko-KR" sz="1600" b="0" dirty="0"/>
              <a:t>the resource waste. </a:t>
            </a:r>
          </a:p>
          <a:p>
            <a:endParaRPr lang="en-US" altLang="ko-KR" sz="16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988" y="2362200"/>
            <a:ext cx="3810000" cy="254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9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selection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Multi-AP data transmission can be guaranteed by using the Multi-AP selection procedure described </a:t>
            </a:r>
            <a:r>
              <a:rPr lang="en-US" altLang="ko-KR" sz="1800" b="0" dirty="0"/>
              <a:t>in the previous </a:t>
            </a:r>
            <a:r>
              <a:rPr lang="en-US" altLang="ko-KR" sz="1800" b="0" dirty="0" smtClean="0"/>
              <a:t>contribution[1].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The Multi-AP selection means that M-AP </a:t>
            </a:r>
            <a:r>
              <a:rPr lang="en-US" altLang="ko-KR" sz="1800" b="0" dirty="0"/>
              <a:t>selects the appropriate </a:t>
            </a:r>
            <a:r>
              <a:rPr lang="en-US" altLang="ko-KR" sz="1800" b="0" dirty="0" smtClean="0"/>
              <a:t>S-AP for Multi-AP transmission scheme to be used and confirms whether selected S-AP can participate in this Multi-AP transmission scheme.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We propose the procedure of Multi-AP selection as follows:</a:t>
            </a:r>
          </a:p>
          <a:p>
            <a:pPr lvl="1"/>
            <a:r>
              <a:rPr lang="en-US" altLang="ko-KR" sz="1600" b="0" dirty="0"/>
              <a:t>The M-AP </a:t>
            </a:r>
            <a:r>
              <a:rPr lang="en-US" altLang="ko-KR" sz="1600" b="0" dirty="0" smtClean="0"/>
              <a:t>sends </a:t>
            </a:r>
            <a:r>
              <a:rPr lang="en-US" altLang="ko-KR" sz="1600" dirty="0"/>
              <a:t>MAP selection frame</a:t>
            </a:r>
            <a:r>
              <a:rPr lang="en-US" altLang="ko-KR" sz="1600" b="0" dirty="0"/>
              <a:t> to the selected S-AP</a:t>
            </a:r>
            <a:r>
              <a:rPr lang="en-US" altLang="ko-KR" sz="1600" b="0" dirty="0" smtClean="0"/>
              <a:t>.</a:t>
            </a:r>
          </a:p>
          <a:p>
            <a:pPr lvl="1"/>
            <a:r>
              <a:rPr lang="en-US" altLang="ko-KR" sz="1600" b="0" dirty="0"/>
              <a:t>The selected S-AP sends </a:t>
            </a:r>
            <a:r>
              <a:rPr lang="en-US" altLang="ko-KR" sz="1600" dirty="0"/>
              <a:t>MAP</a:t>
            </a:r>
            <a:r>
              <a:rPr lang="en-US" altLang="ko-KR" sz="1600" b="0" dirty="0"/>
              <a:t> </a:t>
            </a:r>
            <a:r>
              <a:rPr lang="en-US" altLang="ko-KR" sz="1600" dirty="0"/>
              <a:t>selection response frame </a:t>
            </a:r>
            <a:r>
              <a:rPr lang="en-US" altLang="ko-KR" sz="1600" b="0" dirty="0"/>
              <a:t>to the </a:t>
            </a:r>
            <a:r>
              <a:rPr lang="en-US" altLang="ko-KR" sz="1600" b="0" dirty="0" smtClean="0"/>
              <a:t>M-AP.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If the selected S-AP cannot </a:t>
            </a:r>
            <a:r>
              <a:rPr lang="en-US" altLang="ko-KR" sz="1600" b="0" dirty="0" smtClean="0"/>
              <a:t>respond due </a:t>
            </a:r>
            <a:r>
              <a:rPr lang="en-US" altLang="ko-KR" sz="1600" b="0" dirty="0"/>
              <a:t>to the channel state, the M-AP can reselect other </a:t>
            </a:r>
            <a:r>
              <a:rPr lang="en-US" altLang="ko-KR" sz="1600" b="0" dirty="0" smtClean="0"/>
              <a:t>S-AP.</a:t>
            </a:r>
            <a:endParaRPr lang="en-US" altLang="ko-KR" sz="16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207745</TotalTime>
  <Words>1153</Words>
  <Application>Microsoft Office PowerPoint</Application>
  <PresentationFormat>화면 슬라이드 쇼(4:3)</PresentationFormat>
  <Paragraphs>236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MS PGothic</vt:lpstr>
      <vt:lpstr>굴림</vt:lpstr>
      <vt:lpstr>맑은 고딕</vt:lpstr>
      <vt:lpstr>맑은 고딕</vt:lpstr>
      <vt:lpstr>Times New Roman</vt:lpstr>
      <vt:lpstr>Wingdings</vt:lpstr>
      <vt:lpstr>ACcord Submission Template</vt:lpstr>
      <vt:lpstr>Efficient Operation  for Multi-AP Coordination</vt:lpstr>
      <vt:lpstr>Introduction</vt:lpstr>
      <vt:lpstr>Multi-AP topology</vt:lpstr>
      <vt:lpstr>Assumptions</vt:lpstr>
      <vt:lpstr>Multi-AP data transmission</vt:lpstr>
      <vt:lpstr>Potential problem in Multi-AP data TX</vt:lpstr>
      <vt:lpstr>Joint transmission case</vt:lpstr>
      <vt:lpstr>Coordinated transmission case</vt:lpstr>
      <vt:lpstr>Multi-AP selection</vt:lpstr>
      <vt:lpstr>Multi-AP data transmission  with Multi-AP selection</vt:lpstr>
      <vt:lpstr>Conclusion</vt:lpstr>
      <vt:lpstr>Reference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2738</cp:revision>
  <cp:lastPrinted>2017-07-06T11:26:45Z</cp:lastPrinted>
  <dcterms:created xsi:type="dcterms:W3CDTF">2009-12-02T19:05:24Z</dcterms:created>
  <dcterms:modified xsi:type="dcterms:W3CDTF">2019-09-18T09:29:49Z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