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912" r:id="rId3"/>
    <p:sldId id="908" r:id="rId4"/>
    <p:sldId id="914" r:id="rId5"/>
    <p:sldId id="916" r:id="rId6"/>
    <p:sldId id="915" r:id="rId7"/>
    <p:sldId id="913" r:id="rId8"/>
    <p:sldId id="917" r:id="rId9"/>
    <p:sldId id="918" r:id="rId1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6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2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1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1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1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6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4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2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253" y="332601"/>
            <a:ext cx="3052247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802.11-19/1142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ongki.kim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Discussion on the preamble for 11be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63761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should support the backward compatibility and coexistence with legacy IEEE 802.11 devices.</a:t>
            </a:r>
          </a:p>
          <a:p>
            <a:pPr lvl="1"/>
            <a:r>
              <a:rPr lang="en-US" altLang="ko-KR" dirty="0" smtClean="0"/>
              <a:t>Legacy devices have their own auto-detection method. </a:t>
            </a:r>
          </a:p>
          <a:p>
            <a:pPr lvl="2"/>
            <a:r>
              <a:rPr lang="en-US" altLang="ko-KR" dirty="0" smtClean="0"/>
              <a:t>11n/11ac : auto-detection based on constellation mapping.</a:t>
            </a:r>
          </a:p>
          <a:p>
            <a:pPr lvl="2"/>
            <a:r>
              <a:rPr lang="en-US" altLang="ko-KR" dirty="0" smtClean="0"/>
              <a:t>11ax : auto-detection based on repetition checking. </a:t>
            </a:r>
          </a:p>
          <a:p>
            <a:r>
              <a:rPr lang="en-US" altLang="ko-KR" dirty="0" smtClean="0"/>
              <a:t>To keep coexistence with the legacy device, we should consider the auto-detection method for 11be, and it also relates to the design of preamble for 11be. </a:t>
            </a:r>
          </a:p>
          <a:p>
            <a:r>
              <a:rPr lang="en-US" altLang="ko-KR" dirty="0" smtClean="0"/>
              <a:t>So, in </a:t>
            </a:r>
            <a:r>
              <a:rPr lang="en-US" altLang="ko-KR" dirty="0"/>
              <a:t>this contribution, we discuss some considerations on 11be auto-detection and the preamble design for the 11be </a:t>
            </a:r>
            <a:r>
              <a:rPr lang="en-US" altLang="ko-KR" dirty="0" smtClean="0"/>
              <a:t>PPDU.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9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Preamble for legacy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52" y="2463800"/>
            <a:ext cx="7730495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8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for EHT </a:t>
            </a:r>
            <a:r>
              <a:rPr lang="en-US" altLang="ko-KR" dirty="0" smtClean="0"/>
              <a:t>auto-detection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As </a:t>
            </a:r>
            <a:r>
              <a:rPr lang="en-US" altLang="ko-KR" dirty="0">
                <a:ea typeface="굴림" panose="020B0600000101010101" pitchFamily="50" charset="-127"/>
              </a:rPr>
              <a:t>described in PAR[1], EHT PPDU(s) should not affect to legacy IEEE 802 devices (i.e., 11a, 11n, 11ac, and 11ax) 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For coexistence with legacy devices, L-Preamble should be included in 11be PPDUs. 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In addition, RL-SIG may be included in the 11be PPDU for an extended range of EHT transmission as used in 11ax PPDUs.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EHT packets should be differentiated </a:t>
            </a:r>
            <a:r>
              <a:rPr lang="en-US" altLang="ko-KR" dirty="0">
                <a:ea typeface="굴림" panose="020B0600000101010101" pitchFamily="50" charset="-127"/>
              </a:rPr>
              <a:t>from legacy packets(ex., 11n/11ac/11ax) as early as possible. 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There is no choice using the BSPK/QBPSK combinations because most </a:t>
            </a:r>
            <a:r>
              <a:rPr lang="en-US" altLang="ko-KR" dirty="0">
                <a:ea typeface="굴림" panose="020B0600000101010101" pitchFamily="50" charset="-127"/>
              </a:rPr>
              <a:t>of them are used </a:t>
            </a:r>
            <a:r>
              <a:rPr lang="en-US" altLang="ko-KR" dirty="0" smtClean="0">
                <a:ea typeface="굴림" panose="020B0600000101010101" pitchFamily="50" charset="-127"/>
              </a:rPr>
              <a:t>for </a:t>
            </a:r>
            <a:r>
              <a:rPr lang="en-US" altLang="ko-KR" dirty="0">
                <a:ea typeface="굴림" panose="020B0600000101010101" pitchFamily="50" charset="-127"/>
              </a:rPr>
              <a:t>legacy packets </a:t>
            </a:r>
            <a:r>
              <a:rPr lang="en-US" altLang="ko-KR" dirty="0" smtClean="0">
                <a:ea typeface="굴림" panose="020B0600000101010101" pitchFamily="50" charset="-127"/>
              </a:rPr>
              <a:t>currently. 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So, similar auto-detection method with 11ax or new auto-detection method can be considered for classification of 11be PPDU(s).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In the next slides, we introduced the some candidate methods for EHT auto-detection.</a:t>
            </a: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6975" y="3316229"/>
            <a:ext cx="5636026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1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Auto-detection </a:t>
            </a:r>
            <a:r>
              <a:rPr lang="en-US" altLang="ko-KR" dirty="0" smtClean="0"/>
              <a:t>methods </a:t>
            </a:r>
            <a:r>
              <a:rPr lang="en-US" altLang="ko-KR" dirty="0"/>
              <a:t>for </a:t>
            </a:r>
            <a:r>
              <a:rPr lang="en-US" altLang="ko-KR" dirty="0" smtClean="0"/>
              <a:t>11be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Option 1: reusing of RL-SIG 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Similar to 11ax, RL-SIG is used for packet classification </a:t>
            </a:r>
            <a:r>
              <a:rPr lang="en-US" altLang="ko-KR" dirty="0">
                <a:ea typeface="굴림" panose="020B0600000101010101" pitchFamily="50" charset="-127"/>
              </a:rPr>
              <a:t>but </a:t>
            </a:r>
            <a:r>
              <a:rPr lang="en-US" altLang="ko-KR" dirty="0" smtClean="0">
                <a:ea typeface="굴림" panose="020B0600000101010101" pitchFamily="50" charset="-127"/>
              </a:rPr>
              <a:t>RL-SIG </a:t>
            </a:r>
            <a:r>
              <a:rPr lang="en-US" altLang="ko-KR" dirty="0">
                <a:ea typeface="굴림" panose="020B0600000101010101" pitchFamily="50" charset="-127"/>
              </a:rPr>
              <a:t>can be configured to have </a:t>
            </a:r>
            <a:r>
              <a:rPr lang="en-US" altLang="ko-KR" dirty="0" smtClean="0">
                <a:ea typeface="굴림" panose="020B0600000101010101" pitchFamily="50" charset="-127"/>
              </a:rPr>
              <a:t>different values/patterns </a:t>
            </a:r>
            <a:r>
              <a:rPr lang="en-US" altLang="ko-KR" dirty="0">
                <a:ea typeface="굴림" panose="020B0600000101010101" pitchFamily="50" charset="-127"/>
              </a:rPr>
              <a:t>using the following </a:t>
            </a:r>
            <a:r>
              <a:rPr lang="en-US" altLang="ko-KR" dirty="0" smtClean="0">
                <a:ea typeface="굴림" panose="020B0600000101010101" pitchFamily="50" charset="-127"/>
              </a:rPr>
              <a:t>various methods.</a:t>
            </a:r>
            <a:endParaRPr lang="en-US" altLang="ko-KR" dirty="0">
              <a:ea typeface="굴림" panose="020B0600000101010101" pitchFamily="50" charset="-127"/>
            </a:endParaRP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Leveraging the L-Length field</a:t>
            </a:r>
          </a:p>
          <a:p>
            <a:pPr lvl="3"/>
            <a:r>
              <a:rPr lang="en-US" altLang="ko-KR" dirty="0" smtClean="0">
                <a:ea typeface="굴림" panose="020B0600000101010101" pitchFamily="50" charset="-127"/>
              </a:rPr>
              <a:t>To </a:t>
            </a:r>
            <a:r>
              <a:rPr lang="en-US" altLang="ko-KR" dirty="0">
                <a:ea typeface="굴림" panose="020B0600000101010101" pitchFamily="50" charset="-127"/>
              </a:rPr>
              <a:t>distinguish the 11ax and 11be, L-SIG length field may need to set to a different value from defined in 11ax.</a:t>
            </a:r>
          </a:p>
          <a:p>
            <a:pPr lvl="4"/>
            <a:r>
              <a:rPr lang="en-US" altLang="ko-KR" dirty="0" smtClean="0">
                <a:ea typeface="굴림" panose="020B0600000101010101" pitchFamily="50" charset="-127"/>
              </a:rPr>
              <a:t>by </a:t>
            </a:r>
            <a:r>
              <a:rPr lang="en-US" altLang="ko-KR" dirty="0">
                <a:ea typeface="굴림" panose="020B0600000101010101" pitchFamily="50" charset="-127"/>
              </a:rPr>
              <a:t>setting it to a value that has a zero remainder when dividing by 3. 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Using the different pattern of RL-SIG  </a:t>
            </a:r>
          </a:p>
          <a:p>
            <a:pPr lvl="3"/>
            <a:r>
              <a:rPr lang="en-US" altLang="ko-KR" dirty="0" smtClean="0">
                <a:ea typeface="굴림" panose="020B0600000101010101" pitchFamily="50" charset="-127"/>
              </a:rPr>
              <a:t>By using the polarization or predefined </a:t>
            </a:r>
            <a:r>
              <a:rPr lang="en-US" altLang="ko-KR" dirty="0">
                <a:ea typeface="굴림" panose="020B0600000101010101" pitchFamily="50" charset="-127"/>
              </a:rPr>
              <a:t>bits or signature sequences</a:t>
            </a:r>
            <a:r>
              <a:rPr lang="en-US" altLang="ko-KR" dirty="0" smtClean="0">
                <a:ea typeface="굴림" panose="020B0600000101010101" pitchFamily="50" charset="-127"/>
              </a:rPr>
              <a:t>.</a:t>
            </a:r>
          </a:p>
          <a:p>
            <a:pPr lvl="2"/>
            <a:r>
              <a:rPr lang="en-US" altLang="ko-KR" dirty="0"/>
              <a:t>Other methods may be considered and open to this</a:t>
            </a:r>
            <a:r>
              <a:rPr lang="en-US" altLang="ko-KR" dirty="0" smtClean="0"/>
              <a:t>.</a:t>
            </a:r>
            <a:r>
              <a:rPr lang="en-US" altLang="ko-KR" dirty="0" smtClean="0">
                <a:ea typeface="굴림" panose="020B0600000101010101" pitchFamily="50" charset="-127"/>
              </a:rPr>
              <a:t> </a:t>
            </a:r>
          </a:p>
          <a:p>
            <a:pPr lvl="2"/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It is possible to quickly distinguish between PPDU </a:t>
            </a:r>
            <a:r>
              <a:rPr lang="en-US" altLang="ko-KR" dirty="0" smtClean="0">
                <a:ea typeface="굴림" panose="020B0600000101010101" pitchFamily="50" charset="-127"/>
              </a:rPr>
              <a:t>types since classification can be performed after L-SIG.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By </a:t>
            </a:r>
            <a:r>
              <a:rPr lang="en-US" altLang="ko-KR" dirty="0">
                <a:ea typeface="굴림" panose="020B0600000101010101" pitchFamily="50" charset="-127"/>
              </a:rPr>
              <a:t>using the different </a:t>
            </a:r>
            <a:r>
              <a:rPr lang="en-US" altLang="ko-KR" dirty="0" smtClean="0">
                <a:ea typeface="굴림" panose="020B0600000101010101" pitchFamily="50" charset="-127"/>
              </a:rPr>
              <a:t>value/pattern </a:t>
            </a:r>
            <a:r>
              <a:rPr lang="en-US" altLang="ko-KR" dirty="0">
                <a:ea typeface="굴림" panose="020B0600000101010101" pitchFamily="50" charset="-127"/>
              </a:rPr>
              <a:t>of RL-SIG, it is possible to distinguish between 11be and 11ax</a:t>
            </a:r>
            <a:r>
              <a:rPr lang="en-US" altLang="ko-KR" dirty="0" smtClean="0">
                <a:ea typeface="굴림" panose="020B0600000101010101" pitchFamily="50" charset="-127"/>
              </a:rPr>
              <a:t>.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To </a:t>
            </a:r>
            <a:r>
              <a:rPr lang="en-US" altLang="ko-KR" dirty="0">
                <a:ea typeface="굴림" panose="020B0600000101010101" pitchFamily="50" charset="-127"/>
              </a:rPr>
              <a:t>distinguish from 11n or 11ac, RL-SIG and next symbol should be modulated with BPSK.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1962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Auto-detection methods for 11be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Option 2 : using PHY identifier for indication of 11be PPDU  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For early classification of 11be PPDU, this identifier can be conveyed using the OFDM symbol(s) places right after L-SIG/RL-SIG in EHT PPDU.</a:t>
            </a:r>
            <a:endParaRPr lang="en-US" altLang="ko-KR" dirty="0">
              <a:ea typeface="굴림" panose="020B0600000101010101" pitchFamily="50" charset="-127"/>
            </a:endParaRPr>
          </a:p>
          <a:p>
            <a:pPr lvl="4"/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PHY identifier for classification of 11be PPDU can consist of either some bits for indication or signature sequences. </a:t>
            </a:r>
          </a:p>
          <a:p>
            <a:pPr lvl="2"/>
            <a:r>
              <a:rPr lang="en-US" altLang="ko-KR" dirty="0" smtClean="0">
                <a:ea typeface="굴림" panose="020B0600000101010101" pitchFamily="50" charset="-127"/>
              </a:rPr>
              <a:t>It </a:t>
            </a:r>
            <a:r>
              <a:rPr lang="en-US" altLang="ko-KR" dirty="0">
                <a:ea typeface="굴림" panose="020B0600000101010101" pitchFamily="50" charset="-127"/>
              </a:rPr>
              <a:t>is capable to be applied to the next generation of </a:t>
            </a:r>
            <a:r>
              <a:rPr lang="en-US" altLang="ko-KR" dirty="0" smtClean="0">
                <a:ea typeface="굴림" panose="020B0600000101010101" pitchFamily="50" charset="-127"/>
              </a:rPr>
              <a:t>Wi-Fi standard after </a:t>
            </a:r>
            <a:r>
              <a:rPr lang="en-US" altLang="ko-KR" dirty="0">
                <a:ea typeface="굴림" panose="020B0600000101010101" pitchFamily="50" charset="-127"/>
              </a:rPr>
              <a:t>11be</a:t>
            </a:r>
            <a:r>
              <a:rPr lang="en-US" altLang="ko-KR" dirty="0" smtClean="0">
                <a:ea typeface="굴림" panose="020B0600000101010101" pitchFamily="50" charset="-127"/>
              </a:rPr>
              <a:t>.</a:t>
            </a:r>
          </a:p>
          <a:p>
            <a:pPr lvl="3"/>
            <a:r>
              <a:rPr lang="en-US" altLang="ko-KR" dirty="0">
                <a:ea typeface="굴림" panose="020B0600000101010101" pitchFamily="50" charset="-127"/>
              </a:rPr>
              <a:t>differentiate between </a:t>
            </a:r>
            <a:r>
              <a:rPr lang="en-US" altLang="ko-KR" dirty="0" smtClean="0">
                <a:ea typeface="굴림" panose="020B0600000101010101" pitchFamily="50" charset="-127"/>
              </a:rPr>
              <a:t>11be </a:t>
            </a:r>
            <a:r>
              <a:rPr lang="en-US" altLang="ko-KR" dirty="0">
                <a:ea typeface="굴림" panose="020B0600000101010101" pitchFamily="50" charset="-127"/>
              </a:rPr>
              <a:t>and future version by using the different value or different sequence. </a:t>
            </a:r>
            <a:r>
              <a:rPr lang="en-US" altLang="ko-KR" dirty="0" smtClean="0">
                <a:ea typeface="굴림" panose="020B0600000101010101" pitchFamily="50" charset="-127"/>
              </a:rPr>
              <a:t>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4236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For the coexistence with legacy devices, 11be PPDUs should have a legacy preamble (i.e., L-STF, L-LTF, and L-SIG). </a:t>
            </a:r>
          </a:p>
          <a:p>
            <a:r>
              <a:rPr lang="en-US" altLang="ko-KR" dirty="0" smtClean="0"/>
              <a:t>For the range extension, RL-SIG can be used in 11be PPDUs. </a:t>
            </a:r>
          </a:p>
          <a:p>
            <a:r>
              <a:rPr lang="en-US" altLang="ko-KR" dirty="0"/>
              <a:t>For the classification of 11be, we can consider the following methods as an 11be auto-detection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Using PHY identifier </a:t>
            </a:r>
          </a:p>
          <a:p>
            <a:pPr lvl="1"/>
            <a:r>
              <a:rPr lang="en-US" altLang="ko-KR" dirty="0" smtClean="0"/>
              <a:t>Using RL-SIG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50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11be PPDU should include the legacy preamble for support coexistence with legacy PPDUs(i.e., 11n,11ac,11ax) ?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481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for the range extension, RL-SIG is used in 11be PPDU?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7202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261927</TotalTime>
  <Words>719</Words>
  <Application>Microsoft Office PowerPoint</Application>
  <PresentationFormat>화면 슬라이드 쇼(4:3)</PresentationFormat>
  <Paragraphs>101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Discussion on the preamble for 11be</vt:lpstr>
      <vt:lpstr>Introduction </vt:lpstr>
      <vt:lpstr>Preamble Auto-Detection for legacy</vt:lpstr>
      <vt:lpstr>Considerations for EHT auto-detection</vt:lpstr>
      <vt:lpstr>Auto-detection methods for 11be (2/2)</vt:lpstr>
      <vt:lpstr>Auto-detection methods for 11be (1/2)</vt:lpstr>
      <vt:lpstr>Summary 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4532</cp:revision>
  <cp:lastPrinted>2019-07-12T05:00:08Z</cp:lastPrinted>
  <dcterms:created xsi:type="dcterms:W3CDTF">2007-05-21T21:00:37Z</dcterms:created>
  <dcterms:modified xsi:type="dcterms:W3CDTF">2019-07-12T06:43:28Z</dcterms:modified>
</cp:coreProperties>
</file>