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355" r:id="rId4"/>
    <p:sldId id="356" r:id="rId5"/>
    <p:sldId id="357" r:id="rId6"/>
    <p:sldId id="358" r:id="rId7"/>
    <p:sldId id="362" r:id="rId8"/>
    <p:sldId id="360" r:id="rId9"/>
    <p:sldId id="361" r:id="rId10"/>
    <p:sldId id="363" r:id="rId11"/>
    <p:sldId id="364" r:id="rId12"/>
    <p:sldId id="365" r:id="rId13"/>
    <p:sldId id="426" r:id="rId14"/>
    <p:sldId id="424" r:id="rId15"/>
    <p:sldId id="359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483" autoAdjust="0"/>
    <p:restoredTop sz="94660"/>
  </p:normalViewPr>
  <p:slideViewPr>
    <p:cSldViewPr>
      <p:cViewPr varScale="1">
        <p:scale>
          <a:sx n="76" d="100"/>
          <a:sy n="76" d="100"/>
        </p:scale>
        <p:origin x="472" y="6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4104"/>
    </p:cViewPr>
  </p:sorterViewPr>
  <p:notesViewPr>
    <p:cSldViewPr>
      <p:cViewPr varScale="1">
        <p:scale>
          <a:sx n="54" d="100"/>
          <a:sy n="54" d="100"/>
        </p:scale>
        <p:origin x="2034" y="31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if Wilhelmsson R" userId="7717ad8e-2c2a-4a23-b6d3-5ca880b42707" providerId="ADAL" clId="{A870ABE1-7C88-45F0-82D0-33A9134F1CEA}"/>
    <pc:docChg chg="modSld">
      <pc:chgData name="Leif Wilhelmsson R" userId="7717ad8e-2c2a-4a23-b6d3-5ca880b42707" providerId="ADAL" clId="{A870ABE1-7C88-45F0-82D0-33A9134F1CEA}" dt="2019-09-14T14:11:31.092" v="6" actId="20577"/>
      <pc:docMkLst>
        <pc:docMk/>
      </pc:docMkLst>
      <pc:sldChg chg="modSp">
        <pc:chgData name="Leif Wilhelmsson R" userId="7717ad8e-2c2a-4a23-b6d3-5ca880b42707" providerId="ADAL" clId="{A870ABE1-7C88-45F0-82D0-33A9134F1CEA}" dt="2019-09-14T14:11:31.092" v="6" actId="20577"/>
        <pc:sldMkLst>
          <pc:docMk/>
          <pc:sldMk cId="391161625" sldId="362"/>
        </pc:sldMkLst>
        <pc:spChg chg="mod">
          <ac:chgData name="Leif Wilhelmsson R" userId="7717ad8e-2c2a-4a23-b6d3-5ca880b42707" providerId="ADAL" clId="{A870ABE1-7C88-45F0-82D0-33A9134F1CEA}" dt="2019-09-14T14:11:31.092" v="6" actId="20577"/>
          <ac:spMkLst>
            <pc:docMk/>
            <pc:sldMk cId="391161625" sldId="362"/>
            <ac:spMk id="3" creationId="{51A28DE6-CA10-42C7-A954-32A2E556E3F7}"/>
          </ac:spMkLst>
        </pc:spChg>
      </pc:sldChg>
    </pc:docChg>
  </pc:docChgLst>
  <pc:docChgLst>
    <pc:chgData name="Leif Wilhelmsson R" userId="7717ad8e-2c2a-4a23-b6d3-5ca880b42707" providerId="ADAL" clId="{69DCCB58-9BCF-48A0-BD1F-518B2ECAD212}"/>
    <pc:docChg chg="custSel addSld delSld modSld sldOrd modMainMaster">
      <pc:chgData name="Leif Wilhelmsson R" userId="7717ad8e-2c2a-4a23-b6d3-5ca880b42707" providerId="ADAL" clId="{69DCCB58-9BCF-48A0-BD1F-518B2ECAD212}" dt="2019-07-15T09:45:57.548" v="10759" actId="20577"/>
      <pc:docMkLst>
        <pc:docMk/>
      </pc:docMkLst>
      <pc:sldChg chg="modSp">
        <pc:chgData name="Leif Wilhelmsson R" userId="7717ad8e-2c2a-4a23-b6d3-5ca880b42707" providerId="ADAL" clId="{69DCCB58-9BCF-48A0-BD1F-518B2ECAD212}" dt="2019-07-15T09:30:31.096" v="10699" actId="20577"/>
        <pc:sldMkLst>
          <pc:docMk/>
          <pc:sldMk cId="0" sldId="256"/>
        </pc:sldMkLst>
        <pc:spChg chg="mod">
          <ac:chgData name="Leif Wilhelmsson R" userId="7717ad8e-2c2a-4a23-b6d3-5ca880b42707" providerId="ADAL" clId="{69DCCB58-9BCF-48A0-BD1F-518B2ECAD212}" dt="2019-07-11T11:15:03.598" v="7265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Leif Wilhelmsson R" userId="7717ad8e-2c2a-4a23-b6d3-5ca880b42707" providerId="ADAL" clId="{69DCCB58-9BCF-48A0-BD1F-518B2ECAD212}" dt="2019-07-11T11:16:16.332" v="7319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Leif Wilhelmsson R" userId="7717ad8e-2c2a-4a23-b6d3-5ca880b42707" providerId="ADAL" clId="{69DCCB58-9BCF-48A0-BD1F-518B2ECAD212}" dt="2019-07-15T09:30:31.096" v="10699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Leif Wilhelmsson R" userId="7717ad8e-2c2a-4a23-b6d3-5ca880b42707" providerId="ADAL" clId="{69DCCB58-9BCF-48A0-BD1F-518B2ECAD212}" dt="2019-07-11T11:16:59.252" v="7328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">
        <pc:chgData name="Leif Wilhelmsson R" userId="7717ad8e-2c2a-4a23-b6d3-5ca880b42707" providerId="ADAL" clId="{69DCCB58-9BCF-48A0-BD1F-518B2ECAD212}" dt="2019-07-15T09:02:09.147" v="8430" actId="20577"/>
        <pc:sldMkLst>
          <pc:docMk/>
          <pc:sldMk cId="0" sldId="257"/>
        </pc:sldMkLst>
        <pc:spChg chg="mod">
          <ac:chgData name="Leif Wilhelmsson R" userId="7717ad8e-2c2a-4a23-b6d3-5ca880b42707" providerId="ADAL" clId="{69DCCB58-9BCF-48A0-BD1F-518B2ECAD212}" dt="2019-07-15T09:02:09.147" v="8430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add">
        <pc:chgData name="Leif Wilhelmsson R" userId="7717ad8e-2c2a-4a23-b6d3-5ca880b42707" providerId="ADAL" clId="{69DCCB58-9BCF-48A0-BD1F-518B2ECAD212}" dt="2019-07-11T11:23:14.121" v="7657" actId="6549"/>
        <pc:sldMkLst>
          <pc:docMk/>
          <pc:sldMk cId="3868750060" sldId="355"/>
        </pc:sldMkLst>
        <pc:spChg chg="mod">
          <ac:chgData name="Leif Wilhelmsson R" userId="7717ad8e-2c2a-4a23-b6d3-5ca880b42707" providerId="ADAL" clId="{69DCCB58-9BCF-48A0-BD1F-518B2ECAD212}" dt="2019-06-20T09:11:55.147" v="710" actId="20577"/>
          <ac:spMkLst>
            <pc:docMk/>
            <pc:sldMk cId="3868750060" sldId="355"/>
            <ac:spMk id="2" creationId="{DCB988C8-48DF-44FE-B64F-AB42F9C8710E}"/>
          </ac:spMkLst>
        </pc:spChg>
        <pc:spChg chg="mod">
          <ac:chgData name="Leif Wilhelmsson R" userId="7717ad8e-2c2a-4a23-b6d3-5ca880b42707" providerId="ADAL" clId="{69DCCB58-9BCF-48A0-BD1F-518B2ECAD212}" dt="2019-07-11T11:23:14.121" v="7657" actId="6549"/>
          <ac:spMkLst>
            <pc:docMk/>
            <pc:sldMk cId="3868750060" sldId="355"/>
            <ac:spMk id="3" creationId="{CAFC9230-CC03-4665-973B-1EC2D191ECC7}"/>
          </ac:spMkLst>
        </pc:spChg>
      </pc:sldChg>
      <pc:sldChg chg="addSp modSp add">
        <pc:chgData name="Leif Wilhelmsson R" userId="7717ad8e-2c2a-4a23-b6d3-5ca880b42707" providerId="ADAL" clId="{69DCCB58-9BCF-48A0-BD1F-518B2ECAD212}" dt="2019-07-15T09:05:55.521" v="8485" actId="20577"/>
        <pc:sldMkLst>
          <pc:docMk/>
          <pc:sldMk cId="126062981" sldId="356"/>
        </pc:sldMkLst>
        <pc:spChg chg="mod">
          <ac:chgData name="Leif Wilhelmsson R" userId="7717ad8e-2c2a-4a23-b6d3-5ca880b42707" providerId="ADAL" clId="{69DCCB58-9BCF-48A0-BD1F-518B2ECAD212}" dt="2019-06-20T09:12:57.998" v="777"/>
          <ac:spMkLst>
            <pc:docMk/>
            <pc:sldMk cId="126062981" sldId="356"/>
            <ac:spMk id="2" creationId="{FC655070-8490-4E0B-9548-8097F2DE5119}"/>
          </ac:spMkLst>
        </pc:spChg>
        <pc:spChg chg="mod">
          <ac:chgData name="Leif Wilhelmsson R" userId="7717ad8e-2c2a-4a23-b6d3-5ca880b42707" providerId="ADAL" clId="{69DCCB58-9BCF-48A0-BD1F-518B2ECAD212}" dt="2019-07-15T09:05:55.521" v="8485" actId="20577"/>
          <ac:spMkLst>
            <pc:docMk/>
            <pc:sldMk cId="126062981" sldId="356"/>
            <ac:spMk id="3" creationId="{6B997282-1195-4694-A38F-F61B6ACBDE7A}"/>
          </ac:spMkLst>
        </pc:spChg>
        <pc:picChg chg="add mod">
          <ac:chgData name="Leif Wilhelmsson R" userId="7717ad8e-2c2a-4a23-b6d3-5ca880b42707" providerId="ADAL" clId="{69DCCB58-9BCF-48A0-BD1F-518B2ECAD212}" dt="2019-06-20T09:14:59.451" v="1051" actId="1076"/>
          <ac:picMkLst>
            <pc:docMk/>
            <pc:sldMk cId="126062981" sldId="356"/>
            <ac:picMk id="7" creationId="{F8A48ABE-3CCF-4DD5-9BB5-7173184E9B17}"/>
          </ac:picMkLst>
        </pc:picChg>
      </pc:sldChg>
      <pc:sldChg chg="addSp delSp modSp add">
        <pc:chgData name="Leif Wilhelmsson R" userId="7717ad8e-2c2a-4a23-b6d3-5ca880b42707" providerId="ADAL" clId="{69DCCB58-9BCF-48A0-BD1F-518B2ECAD212}" dt="2019-07-15T09:07:30.384" v="8594" actId="20577"/>
        <pc:sldMkLst>
          <pc:docMk/>
          <pc:sldMk cId="3070030263" sldId="357"/>
        </pc:sldMkLst>
        <pc:spChg chg="mod">
          <ac:chgData name="Leif Wilhelmsson R" userId="7717ad8e-2c2a-4a23-b6d3-5ca880b42707" providerId="ADAL" clId="{69DCCB58-9BCF-48A0-BD1F-518B2ECAD212}" dt="2019-06-20T09:17:20.070" v="1261" actId="12"/>
          <ac:spMkLst>
            <pc:docMk/>
            <pc:sldMk cId="3070030263" sldId="357"/>
            <ac:spMk id="2" creationId="{B3107E9B-8F24-498E-BCCA-CD10C61D797E}"/>
          </ac:spMkLst>
        </pc:spChg>
        <pc:spChg chg="mod">
          <ac:chgData name="Leif Wilhelmsson R" userId="7717ad8e-2c2a-4a23-b6d3-5ca880b42707" providerId="ADAL" clId="{69DCCB58-9BCF-48A0-BD1F-518B2ECAD212}" dt="2019-07-15T09:07:30.384" v="8594" actId="20577"/>
          <ac:spMkLst>
            <pc:docMk/>
            <pc:sldMk cId="3070030263" sldId="357"/>
            <ac:spMk id="3" creationId="{96E2A541-F235-4119-95AC-0D192A85526A}"/>
          </ac:spMkLst>
        </pc:spChg>
        <pc:spChg chg="add del mod">
          <ac:chgData name="Leif Wilhelmsson R" userId="7717ad8e-2c2a-4a23-b6d3-5ca880b42707" providerId="ADAL" clId="{69DCCB58-9BCF-48A0-BD1F-518B2ECAD212}" dt="2019-07-11T11:25:27.002" v="7761" actId="478"/>
          <ac:spMkLst>
            <pc:docMk/>
            <pc:sldMk cId="3070030263" sldId="357"/>
            <ac:spMk id="7" creationId="{5399876D-EA78-4C10-AEFD-DDD752068C9F}"/>
          </ac:spMkLst>
        </pc:spChg>
      </pc:sldChg>
      <pc:sldChg chg="modSp add">
        <pc:chgData name="Leif Wilhelmsson R" userId="7717ad8e-2c2a-4a23-b6d3-5ca880b42707" providerId="ADAL" clId="{69DCCB58-9BCF-48A0-BD1F-518B2ECAD212}" dt="2019-07-15T09:08:02.501" v="8615" actId="20577"/>
        <pc:sldMkLst>
          <pc:docMk/>
          <pc:sldMk cId="3917201643" sldId="358"/>
        </pc:sldMkLst>
        <pc:spChg chg="mod">
          <ac:chgData name="Leif Wilhelmsson R" userId="7717ad8e-2c2a-4a23-b6d3-5ca880b42707" providerId="ADAL" clId="{69DCCB58-9BCF-48A0-BD1F-518B2ECAD212}" dt="2019-06-20T09:23:10.841" v="2067" actId="20577"/>
          <ac:spMkLst>
            <pc:docMk/>
            <pc:sldMk cId="3917201643" sldId="358"/>
            <ac:spMk id="2" creationId="{7195174A-EAC7-4E6A-BADB-4D243499018D}"/>
          </ac:spMkLst>
        </pc:spChg>
        <pc:spChg chg="mod">
          <ac:chgData name="Leif Wilhelmsson R" userId="7717ad8e-2c2a-4a23-b6d3-5ca880b42707" providerId="ADAL" clId="{69DCCB58-9BCF-48A0-BD1F-518B2ECAD212}" dt="2019-07-15T09:08:02.501" v="8615" actId="20577"/>
          <ac:spMkLst>
            <pc:docMk/>
            <pc:sldMk cId="3917201643" sldId="358"/>
            <ac:spMk id="3" creationId="{51A28DE6-CA10-42C7-A954-32A2E556E3F7}"/>
          </ac:spMkLst>
        </pc:spChg>
      </pc:sldChg>
      <pc:sldChg chg="modSp add">
        <pc:chgData name="Leif Wilhelmsson R" userId="7717ad8e-2c2a-4a23-b6d3-5ca880b42707" providerId="ADAL" clId="{69DCCB58-9BCF-48A0-BD1F-518B2ECAD212}" dt="2019-07-11T11:34:29.431" v="8095" actId="20577"/>
        <pc:sldMkLst>
          <pc:docMk/>
          <pc:sldMk cId="3180450360" sldId="359"/>
        </pc:sldMkLst>
        <pc:spChg chg="mod">
          <ac:chgData name="Leif Wilhelmsson R" userId="7717ad8e-2c2a-4a23-b6d3-5ca880b42707" providerId="ADAL" clId="{69DCCB58-9BCF-48A0-BD1F-518B2ECAD212}" dt="2019-06-20T09:26:13.992" v="2365" actId="20577"/>
          <ac:spMkLst>
            <pc:docMk/>
            <pc:sldMk cId="3180450360" sldId="359"/>
            <ac:spMk id="2" creationId="{EAE18BCC-ABB2-40C6-A82B-5588073BA9FD}"/>
          </ac:spMkLst>
        </pc:spChg>
        <pc:spChg chg="mod">
          <ac:chgData name="Leif Wilhelmsson R" userId="7717ad8e-2c2a-4a23-b6d3-5ca880b42707" providerId="ADAL" clId="{69DCCB58-9BCF-48A0-BD1F-518B2ECAD212}" dt="2019-07-11T11:34:29.431" v="8095" actId="20577"/>
          <ac:spMkLst>
            <pc:docMk/>
            <pc:sldMk cId="3180450360" sldId="359"/>
            <ac:spMk id="3" creationId="{C42DE510-6175-4288-ACEA-DDFE647EB63A}"/>
          </ac:spMkLst>
        </pc:spChg>
      </pc:sldChg>
      <pc:sldChg chg="addSp delSp modSp add">
        <pc:chgData name="Leif Wilhelmsson R" userId="7717ad8e-2c2a-4a23-b6d3-5ca880b42707" providerId="ADAL" clId="{69DCCB58-9BCF-48A0-BD1F-518B2ECAD212}" dt="2019-07-15T09:45:57.548" v="10759" actId="20577"/>
        <pc:sldMkLst>
          <pc:docMk/>
          <pc:sldMk cId="1921785134" sldId="360"/>
        </pc:sldMkLst>
        <pc:spChg chg="mod">
          <ac:chgData name="Leif Wilhelmsson R" userId="7717ad8e-2c2a-4a23-b6d3-5ca880b42707" providerId="ADAL" clId="{69DCCB58-9BCF-48A0-BD1F-518B2ECAD212}" dt="2019-06-28T06:54:42.194" v="4393" actId="20577"/>
          <ac:spMkLst>
            <pc:docMk/>
            <pc:sldMk cId="1921785134" sldId="360"/>
            <ac:spMk id="2" creationId="{7195174A-EAC7-4E6A-BADB-4D243499018D}"/>
          </ac:spMkLst>
        </pc:spChg>
        <pc:spChg chg="mod">
          <ac:chgData name="Leif Wilhelmsson R" userId="7717ad8e-2c2a-4a23-b6d3-5ca880b42707" providerId="ADAL" clId="{69DCCB58-9BCF-48A0-BD1F-518B2ECAD212}" dt="2019-07-15T09:09:58.709" v="8673" actId="20577"/>
          <ac:spMkLst>
            <pc:docMk/>
            <pc:sldMk cId="1921785134" sldId="360"/>
            <ac:spMk id="3" creationId="{51A28DE6-CA10-42C7-A954-32A2E556E3F7}"/>
          </ac:spMkLst>
        </pc:spChg>
        <pc:spChg chg="add mod">
          <ac:chgData name="Leif Wilhelmsson R" userId="7717ad8e-2c2a-4a23-b6d3-5ca880b42707" providerId="ADAL" clId="{69DCCB58-9BCF-48A0-BD1F-518B2ECAD212}" dt="2019-07-15T09:45:09.825" v="10729" actId="1076"/>
          <ac:spMkLst>
            <pc:docMk/>
            <pc:sldMk cId="1921785134" sldId="360"/>
            <ac:spMk id="7" creationId="{C0DA10E3-CAE4-4BC6-BDB5-2395FE7375CE}"/>
          </ac:spMkLst>
        </pc:spChg>
        <pc:spChg chg="add mod topLvl">
          <ac:chgData name="Leif Wilhelmsson R" userId="7717ad8e-2c2a-4a23-b6d3-5ca880b42707" providerId="ADAL" clId="{69DCCB58-9BCF-48A0-BD1F-518B2ECAD212}" dt="2019-06-28T06:47:58.479" v="3858" actId="1076"/>
          <ac:spMkLst>
            <pc:docMk/>
            <pc:sldMk cId="1921785134" sldId="360"/>
            <ac:spMk id="11" creationId="{2581C23D-E5E7-415A-9405-F59E6993F21E}"/>
          </ac:spMkLst>
        </pc:spChg>
        <pc:spChg chg="add mod topLvl">
          <ac:chgData name="Leif Wilhelmsson R" userId="7717ad8e-2c2a-4a23-b6d3-5ca880b42707" providerId="ADAL" clId="{69DCCB58-9BCF-48A0-BD1F-518B2ECAD212}" dt="2019-06-28T06:47:58.479" v="3858" actId="1076"/>
          <ac:spMkLst>
            <pc:docMk/>
            <pc:sldMk cId="1921785134" sldId="360"/>
            <ac:spMk id="13" creationId="{3EEF2CB9-885A-4679-90A4-4C372D17967B}"/>
          </ac:spMkLst>
        </pc:spChg>
        <pc:spChg chg="add mod topLvl">
          <ac:chgData name="Leif Wilhelmsson R" userId="7717ad8e-2c2a-4a23-b6d3-5ca880b42707" providerId="ADAL" clId="{69DCCB58-9BCF-48A0-BD1F-518B2ECAD212}" dt="2019-06-28T06:47:58.479" v="3858" actId="1076"/>
          <ac:spMkLst>
            <pc:docMk/>
            <pc:sldMk cId="1921785134" sldId="360"/>
            <ac:spMk id="14" creationId="{8434BBFD-50C1-42F4-B225-41C2D08ED04E}"/>
          </ac:spMkLst>
        </pc:spChg>
        <pc:spChg chg="add mod topLvl">
          <ac:chgData name="Leif Wilhelmsson R" userId="7717ad8e-2c2a-4a23-b6d3-5ca880b42707" providerId="ADAL" clId="{69DCCB58-9BCF-48A0-BD1F-518B2ECAD212}" dt="2019-06-28T06:47:58.479" v="3858" actId="1076"/>
          <ac:spMkLst>
            <pc:docMk/>
            <pc:sldMk cId="1921785134" sldId="360"/>
            <ac:spMk id="15" creationId="{3BC0554B-DB8A-40C0-8888-B9163F6664BA}"/>
          </ac:spMkLst>
        </pc:spChg>
        <pc:spChg chg="add mod topLvl">
          <ac:chgData name="Leif Wilhelmsson R" userId="7717ad8e-2c2a-4a23-b6d3-5ca880b42707" providerId="ADAL" clId="{69DCCB58-9BCF-48A0-BD1F-518B2ECAD212}" dt="2019-06-28T06:47:58.479" v="3858" actId="1076"/>
          <ac:spMkLst>
            <pc:docMk/>
            <pc:sldMk cId="1921785134" sldId="360"/>
            <ac:spMk id="17" creationId="{E3BFBA00-5E7A-4EE9-ADBE-745452771223}"/>
          </ac:spMkLst>
        </pc:spChg>
        <pc:spChg chg="add mod topLvl">
          <ac:chgData name="Leif Wilhelmsson R" userId="7717ad8e-2c2a-4a23-b6d3-5ca880b42707" providerId="ADAL" clId="{69DCCB58-9BCF-48A0-BD1F-518B2ECAD212}" dt="2019-06-28T06:47:58.479" v="3858" actId="1076"/>
          <ac:spMkLst>
            <pc:docMk/>
            <pc:sldMk cId="1921785134" sldId="360"/>
            <ac:spMk id="18" creationId="{6F81F47E-E3E4-4C36-83F5-8F81D4491714}"/>
          </ac:spMkLst>
        </pc:spChg>
        <pc:spChg chg="add mod">
          <ac:chgData name="Leif Wilhelmsson R" userId="7717ad8e-2c2a-4a23-b6d3-5ca880b42707" providerId="ADAL" clId="{69DCCB58-9BCF-48A0-BD1F-518B2ECAD212}" dt="2019-07-15T09:45:43.811" v="10751" actId="20577"/>
          <ac:spMkLst>
            <pc:docMk/>
            <pc:sldMk cId="1921785134" sldId="360"/>
            <ac:spMk id="20" creationId="{EA7F645C-A906-4DA6-8E6C-A1E38683FC05}"/>
          </ac:spMkLst>
        </pc:spChg>
        <pc:spChg chg="add del mod">
          <ac:chgData name="Leif Wilhelmsson R" userId="7717ad8e-2c2a-4a23-b6d3-5ca880b42707" providerId="ADAL" clId="{69DCCB58-9BCF-48A0-BD1F-518B2ECAD212}" dt="2019-06-28T06:53:32.225" v="4357" actId="478"/>
          <ac:spMkLst>
            <pc:docMk/>
            <pc:sldMk cId="1921785134" sldId="360"/>
            <ac:spMk id="20" creationId="{F516573B-AADE-4B7C-89CF-DC9ABE8444DB}"/>
          </ac:spMkLst>
        </pc:spChg>
        <pc:spChg chg="add mod">
          <ac:chgData name="Leif Wilhelmsson R" userId="7717ad8e-2c2a-4a23-b6d3-5ca880b42707" providerId="ADAL" clId="{69DCCB58-9BCF-48A0-BD1F-518B2ECAD212}" dt="2019-07-15T09:45:57.548" v="10759" actId="20577"/>
          <ac:spMkLst>
            <pc:docMk/>
            <pc:sldMk cId="1921785134" sldId="360"/>
            <ac:spMk id="21" creationId="{272EAB7B-D4BF-4B2D-A5BF-9D70B4214320}"/>
          </ac:spMkLst>
        </pc:spChg>
        <pc:grpChg chg="add del mod">
          <ac:chgData name="Leif Wilhelmsson R" userId="7717ad8e-2c2a-4a23-b6d3-5ca880b42707" providerId="ADAL" clId="{69DCCB58-9BCF-48A0-BD1F-518B2ECAD212}" dt="2019-06-28T06:47:21.834" v="3857" actId="165"/>
          <ac:grpSpMkLst>
            <pc:docMk/>
            <pc:sldMk cId="1921785134" sldId="360"/>
            <ac:grpSpMk id="10" creationId="{862614BD-DB29-4F25-90FC-9747E9D26A5B}"/>
          </ac:grpSpMkLst>
        </pc:grpChg>
        <pc:picChg chg="add del mod">
          <ac:chgData name="Leif Wilhelmsson R" userId="7717ad8e-2c2a-4a23-b6d3-5ca880b42707" providerId="ADAL" clId="{69DCCB58-9BCF-48A0-BD1F-518B2ECAD212}" dt="2019-06-28T06:36:25.055" v="3276" actId="478"/>
          <ac:picMkLst>
            <pc:docMk/>
            <pc:sldMk cId="1921785134" sldId="360"/>
            <ac:picMk id="7" creationId="{0E909686-AA1B-4E10-A609-526518B5714E}"/>
          </ac:picMkLst>
        </pc:picChg>
        <pc:picChg chg="add del">
          <ac:chgData name="Leif Wilhelmsson R" userId="7717ad8e-2c2a-4a23-b6d3-5ca880b42707" providerId="ADAL" clId="{69DCCB58-9BCF-48A0-BD1F-518B2ECAD212}" dt="2019-06-28T06:36:32.885" v="3278" actId="478"/>
          <ac:picMkLst>
            <pc:docMk/>
            <pc:sldMk cId="1921785134" sldId="360"/>
            <ac:picMk id="8" creationId="{0E909686-AA1B-4E10-A609-526518B5714E}"/>
          </ac:picMkLst>
        </pc:picChg>
        <pc:picChg chg="add mod">
          <ac:chgData name="Leif Wilhelmsson R" userId="7717ad8e-2c2a-4a23-b6d3-5ca880b42707" providerId="ADAL" clId="{69DCCB58-9BCF-48A0-BD1F-518B2ECAD212}" dt="2019-06-28T06:36:45.445" v="3281" actId="1076"/>
          <ac:picMkLst>
            <pc:docMk/>
            <pc:sldMk cId="1921785134" sldId="360"/>
            <ac:picMk id="9" creationId="{EB5CBCD3-1B22-4219-B1C5-988C99C80B45}"/>
          </ac:picMkLst>
        </pc:picChg>
        <pc:picChg chg="add del mod">
          <ac:chgData name="Leif Wilhelmsson R" userId="7717ad8e-2c2a-4a23-b6d3-5ca880b42707" providerId="ADAL" clId="{69DCCB58-9BCF-48A0-BD1F-518B2ECAD212}" dt="2019-06-28T06:48:17.697" v="3859" actId="478"/>
          <ac:picMkLst>
            <pc:docMk/>
            <pc:sldMk cId="1921785134" sldId="360"/>
            <ac:picMk id="19" creationId="{F71218DF-7104-4BA9-9C8A-F6942B60B210}"/>
          </ac:picMkLst>
        </pc:picChg>
        <pc:cxnChg chg="add mod topLvl">
          <ac:chgData name="Leif Wilhelmsson R" userId="7717ad8e-2c2a-4a23-b6d3-5ca880b42707" providerId="ADAL" clId="{69DCCB58-9BCF-48A0-BD1F-518B2ECAD212}" dt="2019-06-28T06:47:58.479" v="3858" actId="1076"/>
          <ac:cxnSpMkLst>
            <pc:docMk/>
            <pc:sldMk cId="1921785134" sldId="360"/>
            <ac:cxnSpMk id="12" creationId="{76D1C0B4-9901-4AE1-A086-87548D91653A}"/>
          </ac:cxnSpMkLst>
        </pc:cxnChg>
        <pc:cxnChg chg="add mod topLvl">
          <ac:chgData name="Leif Wilhelmsson R" userId="7717ad8e-2c2a-4a23-b6d3-5ca880b42707" providerId="ADAL" clId="{69DCCB58-9BCF-48A0-BD1F-518B2ECAD212}" dt="2019-06-28T06:47:58.479" v="3858" actId="1076"/>
          <ac:cxnSpMkLst>
            <pc:docMk/>
            <pc:sldMk cId="1921785134" sldId="360"/>
            <ac:cxnSpMk id="16" creationId="{38F20A10-0553-4E21-B35B-37F96424948E}"/>
          </ac:cxnSpMkLst>
        </pc:cxnChg>
        <pc:cxnChg chg="add mod">
          <ac:chgData name="Leif Wilhelmsson R" userId="7717ad8e-2c2a-4a23-b6d3-5ca880b42707" providerId="ADAL" clId="{69DCCB58-9BCF-48A0-BD1F-518B2ECAD212}" dt="2019-06-28T06:53:56.712" v="4359" actId="1076"/>
          <ac:cxnSpMkLst>
            <pc:docMk/>
            <pc:sldMk cId="1921785134" sldId="360"/>
            <ac:cxnSpMk id="22" creationId="{8244D6D9-3763-4CCA-B0AF-CA00994EB59C}"/>
          </ac:cxnSpMkLst>
        </pc:cxnChg>
        <pc:cxnChg chg="add mod">
          <ac:chgData name="Leif Wilhelmsson R" userId="7717ad8e-2c2a-4a23-b6d3-5ca880b42707" providerId="ADAL" clId="{69DCCB58-9BCF-48A0-BD1F-518B2ECAD212}" dt="2019-06-28T06:54:06.640" v="4362" actId="1076"/>
          <ac:cxnSpMkLst>
            <pc:docMk/>
            <pc:sldMk cId="1921785134" sldId="360"/>
            <ac:cxnSpMk id="23" creationId="{DFBD874C-1B34-4E2F-9629-D47ECA533B4C}"/>
          </ac:cxnSpMkLst>
        </pc:cxnChg>
        <pc:cxnChg chg="add mod">
          <ac:chgData name="Leif Wilhelmsson R" userId="7717ad8e-2c2a-4a23-b6d3-5ca880b42707" providerId="ADAL" clId="{69DCCB58-9BCF-48A0-BD1F-518B2ECAD212}" dt="2019-06-28T06:54:22.152" v="4367" actId="1076"/>
          <ac:cxnSpMkLst>
            <pc:docMk/>
            <pc:sldMk cId="1921785134" sldId="360"/>
            <ac:cxnSpMk id="25" creationId="{017FDD1D-7A92-486F-8BE2-61301AAD352A}"/>
          </ac:cxnSpMkLst>
        </pc:cxnChg>
      </pc:sldChg>
      <pc:sldChg chg="addSp modSp add">
        <pc:chgData name="Leif Wilhelmsson R" userId="7717ad8e-2c2a-4a23-b6d3-5ca880b42707" providerId="ADAL" clId="{69DCCB58-9BCF-48A0-BD1F-518B2ECAD212}" dt="2019-07-11T11:28:24.064" v="7858" actId="1076"/>
        <pc:sldMkLst>
          <pc:docMk/>
          <pc:sldMk cId="354484914" sldId="361"/>
        </pc:sldMkLst>
        <pc:spChg chg="mod">
          <ac:chgData name="Leif Wilhelmsson R" userId="7717ad8e-2c2a-4a23-b6d3-5ca880b42707" providerId="ADAL" clId="{69DCCB58-9BCF-48A0-BD1F-518B2ECAD212}" dt="2019-06-28T06:54:56.402" v="4419" actId="20577"/>
          <ac:spMkLst>
            <pc:docMk/>
            <pc:sldMk cId="354484914" sldId="361"/>
            <ac:spMk id="2" creationId="{7195174A-EAC7-4E6A-BADB-4D243499018D}"/>
          </ac:spMkLst>
        </pc:spChg>
        <pc:spChg chg="mod">
          <ac:chgData name="Leif Wilhelmsson R" userId="7717ad8e-2c2a-4a23-b6d3-5ca880b42707" providerId="ADAL" clId="{69DCCB58-9BCF-48A0-BD1F-518B2ECAD212}" dt="2019-07-11T11:28:24.064" v="7858" actId="1076"/>
          <ac:spMkLst>
            <pc:docMk/>
            <pc:sldMk cId="354484914" sldId="361"/>
            <ac:spMk id="3" creationId="{51A28DE6-CA10-42C7-A954-32A2E556E3F7}"/>
          </ac:spMkLst>
        </pc:spChg>
        <pc:picChg chg="mod">
          <ac:chgData name="Leif Wilhelmsson R" userId="7717ad8e-2c2a-4a23-b6d3-5ca880b42707" providerId="ADAL" clId="{69DCCB58-9BCF-48A0-BD1F-518B2ECAD212}" dt="2019-06-28T08:00:14.179" v="4442" actId="1076"/>
          <ac:picMkLst>
            <pc:docMk/>
            <pc:sldMk cId="354484914" sldId="361"/>
            <ac:picMk id="7" creationId="{0E909686-AA1B-4E10-A609-526518B5714E}"/>
          </ac:picMkLst>
        </pc:picChg>
        <pc:cxnChg chg="add mod">
          <ac:chgData name="Leif Wilhelmsson R" userId="7717ad8e-2c2a-4a23-b6d3-5ca880b42707" providerId="ADAL" clId="{69DCCB58-9BCF-48A0-BD1F-518B2ECAD212}" dt="2019-06-28T08:01:08.170" v="4445" actId="1076"/>
          <ac:cxnSpMkLst>
            <pc:docMk/>
            <pc:sldMk cId="354484914" sldId="361"/>
            <ac:cxnSpMk id="8" creationId="{1F13F80B-0B6A-4149-815D-D71072F2E8E2}"/>
          </ac:cxnSpMkLst>
        </pc:cxnChg>
      </pc:sldChg>
      <pc:sldChg chg="delSp modSp add ord">
        <pc:chgData name="Leif Wilhelmsson R" userId="7717ad8e-2c2a-4a23-b6d3-5ca880b42707" providerId="ADAL" clId="{69DCCB58-9BCF-48A0-BD1F-518B2ECAD212}" dt="2019-07-11T11:35:04.189" v="8103" actId="20577"/>
        <pc:sldMkLst>
          <pc:docMk/>
          <pc:sldMk cId="391161625" sldId="362"/>
        </pc:sldMkLst>
        <pc:spChg chg="mod">
          <ac:chgData name="Leif Wilhelmsson R" userId="7717ad8e-2c2a-4a23-b6d3-5ca880b42707" providerId="ADAL" clId="{69DCCB58-9BCF-48A0-BD1F-518B2ECAD212}" dt="2019-07-11T11:35:04.189" v="8103" actId="20577"/>
          <ac:spMkLst>
            <pc:docMk/>
            <pc:sldMk cId="391161625" sldId="362"/>
            <ac:spMk id="3" creationId="{51A28DE6-CA10-42C7-A954-32A2E556E3F7}"/>
          </ac:spMkLst>
        </pc:spChg>
        <pc:grpChg chg="del">
          <ac:chgData name="Leif Wilhelmsson R" userId="7717ad8e-2c2a-4a23-b6d3-5ca880b42707" providerId="ADAL" clId="{69DCCB58-9BCF-48A0-BD1F-518B2ECAD212}" dt="2019-06-28T06:39:52.354" v="3287" actId="478"/>
          <ac:grpSpMkLst>
            <pc:docMk/>
            <pc:sldMk cId="391161625" sldId="362"/>
            <ac:grpSpMk id="10" creationId="{862614BD-DB29-4F25-90FC-9747E9D26A5B}"/>
          </ac:grpSpMkLst>
        </pc:grpChg>
        <pc:picChg chg="mod">
          <ac:chgData name="Leif Wilhelmsson R" userId="7717ad8e-2c2a-4a23-b6d3-5ca880b42707" providerId="ADAL" clId="{69DCCB58-9BCF-48A0-BD1F-518B2ECAD212}" dt="2019-06-28T11:55:02.930" v="7259" actId="1076"/>
          <ac:picMkLst>
            <pc:docMk/>
            <pc:sldMk cId="391161625" sldId="362"/>
            <ac:picMk id="9" creationId="{EB5CBCD3-1B22-4219-B1C5-988C99C80B45}"/>
          </ac:picMkLst>
        </pc:picChg>
        <pc:picChg chg="mod">
          <ac:chgData name="Leif Wilhelmsson R" userId="7717ad8e-2c2a-4a23-b6d3-5ca880b42707" providerId="ADAL" clId="{69DCCB58-9BCF-48A0-BD1F-518B2ECAD212}" dt="2019-06-28T06:40:19.076" v="3292" actId="1076"/>
          <ac:picMkLst>
            <pc:docMk/>
            <pc:sldMk cId="391161625" sldId="362"/>
            <ac:picMk id="19" creationId="{F71218DF-7104-4BA9-9C8A-F6942B60B210}"/>
          </ac:picMkLst>
        </pc:picChg>
      </pc:sldChg>
      <pc:sldChg chg="addSp delSp modSp add">
        <pc:chgData name="Leif Wilhelmsson R" userId="7717ad8e-2c2a-4a23-b6d3-5ca880b42707" providerId="ADAL" clId="{69DCCB58-9BCF-48A0-BD1F-518B2ECAD212}" dt="2019-07-15T09:11:50.921" v="8726" actId="20577"/>
        <pc:sldMkLst>
          <pc:docMk/>
          <pc:sldMk cId="1310983107" sldId="363"/>
        </pc:sldMkLst>
        <pc:spChg chg="mod">
          <ac:chgData name="Leif Wilhelmsson R" userId="7717ad8e-2c2a-4a23-b6d3-5ca880b42707" providerId="ADAL" clId="{69DCCB58-9BCF-48A0-BD1F-518B2ECAD212}" dt="2019-06-28T08:06:48.539" v="4854" actId="20577"/>
          <ac:spMkLst>
            <pc:docMk/>
            <pc:sldMk cId="1310983107" sldId="363"/>
            <ac:spMk id="2" creationId="{7195174A-EAC7-4E6A-BADB-4D243499018D}"/>
          </ac:spMkLst>
        </pc:spChg>
        <pc:spChg chg="mod">
          <ac:chgData name="Leif Wilhelmsson R" userId="7717ad8e-2c2a-4a23-b6d3-5ca880b42707" providerId="ADAL" clId="{69DCCB58-9BCF-48A0-BD1F-518B2ECAD212}" dt="2019-07-15T09:11:50.921" v="8726" actId="20577"/>
          <ac:spMkLst>
            <pc:docMk/>
            <pc:sldMk cId="1310983107" sldId="363"/>
            <ac:spMk id="3" creationId="{51A28DE6-CA10-42C7-A954-32A2E556E3F7}"/>
          </ac:spMkLst>
        </pc:spChg>
        <pc:picChg chg="del">
          <ac:chgData name="Leif Wilhelmsson R" userId="7717ad8e-2c2a-4a23-b6d3-5ca880b42707" providerId="ADAL" clId="{69DCCB58-9BCF-48A0-BD1F-518B2ECAD212}" dt="2019-06-28T08:05:47.826" v="4819" actId="478"/>
          <ac:picMkLst>
            <pc:docMk/>
            <pc:sldMk cId="1310983107" sldId="363"/>
            <ac:picMk id="7" creationId="{0E909686-AA1B-4E10-A609-526518B5714E}"/>
          </ac:picMkLst>
        </pc:picChg>
        <pc:picChg chg="add del mod">
          <ac:chgData name="Leif Wilhelmsson R" userId="7717ad8e-2c2a-4a23-b6d3-5ca880b42707" providerId="ADAL" clId="{69DCCB58-9BCF-48A0-BD1F-518B2ECAD212}" dt="2019-06-28T08:06:52.316" v="4855" actId="478"/>
          <ac:picMkLst>
            <pc:docMk/>
            <pc:sldMk cId="1310983107" sldId="363"/>
            <ac:picMk id="9" creationId="{BE6473B2-529F-4D29-9678-C6D0CDD30EDC}"/>
          </ac:picMkLst>
        </pc:picChg>
        <pc:cxnChg chg="del">
          <ac:chgData name="Leif Wilhelmsson R" userId="7717ad8e-2c2a-4a23-b6d3-5ca880b42707" providerId="ADAL" clId="{69DCCB58-9BCF-48A0-BD1F-518B2ECAD212}" dt="2019-06-28T08:05:51.410" v="4820" actId="478"/>
          <ac:cxnSpMkLst>
            <pc:docMk/>
            <pc:sldMk cId="1310983107" sldId="363"/>
            <ac:cxnSpMk id="8" creationId="{1F13F80B-0B6A-4149-815D-D71072F2E8E2}"/>
          </ac:cxnSpMkLst>
        </pc:cxnChg>
      </pc:sldChg>
      <pc:sldChg chg="addSp delSp modSp add">
        <pc:chgData name="Leif Wilhelmsson R" userId="7717ad8e-2c2a-4a23-b6d3-5ca880b42707" providerId="ADAL" clId="{69DCCB58-9BCF-48A0-BD1F-518B2ECAD212}" dt="2019-07-15T09:21:00.570" v="9466" actId="114"/>
        <pc:sldMkLst>
          <pc:docMk/>
          <pc:sldMk cId="1763970702" sldId="364"/>
        </pc:sldMkLst>
        <pc:spChg chg="mod">
          <ac:chgData name="Leif Wilhelmsson R" userId="7717ad8e-2c2a-4a23-b6d3-5ca880b42707" providerId="ADAL" clId="{69DCCB58-9BCF-48A0-BD1F-518B2ECAD212}" dt="2019-07-15T09:21:00.570" v="9466" actId="114"/>
          <ac:spMkLst>
            <pc:docMk/>
            <pc:sldMk cId="1763970702" sldId="364"/>
            <ac:spMk id="3" creationId="{51A28DE6-CA10-42C7-A954-32A2E556E3F7}"/>
          </ac:spMkLst>
        </pc:spChg>
        <pc:picChg chg="add mod">
          <ac:chgData name="Leif Wilhelmsson R" userId="7717ad8e-2c2a-4a23-b6d3-5ca880b42707" providerId="ADAL" clId="{69DCCB58-9BCF-48A0-BD1F-518B2ECAD212}" dt="2019-07-15T09:12:36.060" v="8727" actId="1076"/>
          <ac:picMkLst>
            <pc:docMk/>
            <pc:sldMk cId="1763970702" sldId="364"/>
            <ac:picMk id="8" creationId="{FA73731B-5DEB-4550-B188-431A0BCCA871}"/>
          </ac:picMkLst>
        </pc:picChg>
        <pc:picChg chg="del mod">
          <ac:chgData name="Leif Wilhelmsson R" userId="7717ad8e-2c2a-4a23-b6d3-5ca880b42707" providerId="ADAL" clId="{69DCCB58-9BCF-48A0-BD1F-518B2ECAD212}" dt="2019-07-13T15:17:30.015" v="8389" actId="478"/>
          <ac:picMkLst>
            <pc:docMk/>
            <pc:sldMk cId="1763970702" sldId="364"/>
            <ac:picMk id="9" creationId="{BE6473B2-529F-4D29-9678-C6D0CDD30EDC}"/>
          </ac:picMkLst>
        </pc:picChg>
        <pc:picChg chg="add mod">
          <ac:chgData name="Leif Wilhelmsson R" userId="7717ad8e-2c2a-4a23-b6d3-5ca880b42707" providerId="ADAL" clId="{69DCCB58-9BCF-48A0-BD1F-518B2ECAD212}" dt="2019-07-15T09:12:38.619" v="8728" actId="1076"/>
          <ac:picMkLst>
            <pc:docMk/>
            <pc:sldMk cId="1763970702" sldId="364"/>
            <ac:picMk id="11" creationId="{7232F36B-DC3D-4AA5-8FFE-8D23452C5E58}"/>
          </ac:picMkLst>
        </pc:picChg>
        <pc:picChg chg="add mod">
          <ac:chgData name="Leif Wilhelmsson R" userId="7717ad8e-2c2a-4a23-b6d3-5ca880b42707" providerId="ADAL" clId="{69DCCB58-9BCF-48A0-BD1F-518B2ECAD212}" dt="2019-07-13T15:19:07.087" v="8408" actId="1076"/>
          <ac:picMkLst>
            <pc:docMk/>
            <pc:sldMk cId="1763970702" sldId="364"/>
            <ac:picMk id="13" creationId="{BA18A4E4-051F-415B-B9C7-2EFE490BF92D}"/>
          </ac:picMkLst>
        </pc:picChg>
      </pc:sldChg>
      <pc:sldChg chg="addSp delSp modSp add">
        <pc:chgData name="Leif Wilhelmsson R" userId="7717ad8e-2c2a-4a23-b6d3-5ca880b42707" providerId="ADAL" clId="{69DCCB58-9BCF-48A0-BD1F-518B2ECAD212}" dt="2019-07-15T09:26:26.885" v="10222" actId="20577"/>
        <pc:sldMkLst>
          <pc:docMk/>
          <pc:sldMk cId="1933615521" sldId="365"/>
        </pc:sldMkLst>
        <pc:spChg chg="mod">
          <ac:chgData name="Leif Wilhelmsson R" userId="7717ad8e-2c2a-4a23-b6d3-5ca880b42707" providerId="ADAL" clId="{69DCCB58-9BCF-48A0-BD1F-518B2ECAD212}" dt="2019-07-15T09:26:26.885" v="10222" actId="20577"/>
          <ac:spMkLst>
            <pc:docMk/>
            <pc:sldMk cId="1933615521" sldId="365"/>
            <ac:spMk id="2" creationId="{7195174A-EAC7-4E6A-BADB-4D243499018D}"/>
          </ac:spMkLst>
        </pc:spChg>
        <pc:spChg chg="mod">
          <ac:chgData name="Leif Wilhelmsson R" userId="7717ad8e-2c2a-4a23-b6d3-5ca880b42707" providerId="ADAL" clId="{69DCCB58-9BCF-48A0-BD1F-518B2ECAD212}" dt="2019-07-15T09:25:54.488" v="10206" actId="20577"/>
          <ac:spMkLst>
            <pc:docMk/>
            <pc:sldMk cId="1933615521" sldId="365"/>
            <ac:spMk id="3" creationId="{51A28DE6-CA10-42C7-A954-32A2E556E3F7}"/>
          </ac:spMkLst>
        </pc:spChg>
        <pc:picChg chg="add del mod">
          <ac:chgData name="Leif Wilhelmsson R" userId="7717ad8e-2c2a-4a23-b6d3-5ca880b42707" providerId="ADAL" clId="{69DCCB58-9BCF-48A0-BD1F-518B2ECAD212}" dt="2019-07-13T15:19:34.608" v="8410" actId="478"/>
          <ac:picMkLst>
            <pc:docMk/>
            <pc:sldMk cId="1933615521" sldId="365"/>
            <ac:picMk id="8" creationId="{002DAEF2-EBC6-4DA5-9BE7-DA231EE0E647}"/>
          </ac:picMkLst>
        </pc:picChg>
        <pc:picChg chg="del">
          <ac:chgData name="Leif Wilhelmsson R" userId="7717ad8e-2c2a-4a23-b6d3-5ca880b42707" providerId="ADAL" clId="{69DCCB58-9BCF-48A0-BD1F-518B2ECAD212}" dt="2019-06-28T08:50:53.787" v="6743" actId="478"/>
          <ac:picMkLst>
            <pc:docMk/>
            <pc:sldMk cId="1933615521" sldId="365"/>
            <ac:picMk id="9" creationId="{BE6473B2-529F-4D29-9678-C6D0CDD30EDC}"/>
          </ac:picMkLst>
        </pc:picChg>
        <pc:picChg chg="add mod">
          <ac:chgData name="Leif Wilhelmsson R" userId="7717ad8e-2c2a-4a23-b6d3-5ca880b42707" providerId="ADAL" clId="{69DCCB58-9BCF-48A0-BD1F-518B2ECAD212}" dt="2019-07-13T15:22:56.526" v="8427" actId="14100"/>
          <ac:picMkLst>
            <pc:docMk/>
            <pc:sldMk cId="1933615521" sldId="365"/>
            <ac:picMk id="9" creationId="{C1087E2F-6C22-479D-81A2-B47AE10B174C}"/>
          </ac:picMkLst>
        </pc:picChg>
        <pc:picChg chg="add mod">
          <ac:chgData name="Leif Wilhelmsson R" userId="7717ad8e-2c2a-4a23-b6d3-5ca880b42707" providerId="ADAL" clId="{69DCCB58-9BCF-48A0-BD1F-518B2ECAD212}" dt="2019-07-13T15:23:00.435" v="8429" actId="1076"/>
          <ac:picMkLst>
            <pc:docMk/>
            <pc:sldMk cId="1933615521" sldId="365"/>
            <ac:picMk id="11" creationId="{3F4F51B6-0F0C-4990-9A03-75B628F29D43}"/>
          </ac:picMkLst>
        </pc:picChg>
        <pc:picChg chg="add mod">
          <ac:chgData name="Leif Wilhelmsson R" userId="7717ad8e-2c2a-4a23-b6d3-5ca880b42707" providerId="ADAL" clId="{69DCCB58-9BCF-48A0-BD1F-518B2ECAD212}" dt="2019-07-13T15:22:52.546" v="8425" actId="1076"/>
          <ac:picMkLst>
            <pc:docMk/>
            <pc:sldMk cId="1933615521" sldId="365"/>
            <ac:picMk id="13" creationId="{01DCED27-F8ED-48C0-8B70-57F045B83638}"/>
          </ac:picMkLst>
        </pc:picChg>
      </pc:sldChg>
      <pc:sldChg chg="modSp add">
        <pc:chgData name="Leif Wilhelmsson R" userId="7717ad8e-2c2a-4a23-b6d3-5ca880b42707" providerId="ADAL" clId="{69DCCB58-9BCF-48A0-BD1F-518B2ECAD212}" dt="2019-07-15T09:43:27.791" v="10707" actId="20577"/>
        <pc:sldMkLst>
          <pc:docMk/>
          <pc:sldMk cId="1327204903" sldId="424"/>
        </pc:sldMkLst>
        <pc:spChg chg="mod">
          <ac:chgData name="Leif Wilhelmsson R" userId="7717ad8e-2c2a-4a23-b6d3-5ca880b42707" providerId="ADAL" clId="{69DCCB58-9BCF-48A0-BD1F-518B2ECAD212}" dt="2019-07-15T09:43:27.791" v="10707" actId="20577"/>
          <ac:spMkLst>
            <pc:docMk/>
            <pc:sldMk cId="1327204903" sldId="424"/>
            <ac:spMk id="7" creationId="{00000000-0000-0000-0000-000000000000}"/>
          </ac:spMkLst>
        </pc:spChg>
      </pc:sldChg>
      <pc:sldChg chg="addSp delSp modSp add">
        <pc:chgData name="Leif Wilhelmsson R" userId="7717ad8e-2c2a-4a23-b6d3-5ca880b42707" providerId="ADAL" clId="{69DCCB58-9BCF-48A0-BD1F-518B2ECAD212}" dt="2019-07-15T09:30:03.822" v="10691" actId="20577"/>
        <pc:sldMkLst>
          <pc:docMk/>
          <pc:sldMk cId="585142719" sldId="426"/>
        </pc:sldMkLst>
        <pc:spChg chg="mod">
          <ac:chgData name="Leif Wilhelmsson R" userId="7717ad8e-2c2a-4a23-b6d3-5ca880b42707" providerId="ADAL" clId="{69DCCB58-9BCF-48A0-BD1F-518B2ECAD212}" dt="2019-07-15T09:26:38.279" v="10226" actId="20577"/>
          <ac:spMkLst>
            <pc:docMk/>
            <pc:sldMk cId="585142719" sldId="426"/>
            <ac:spMk id="2" creationId="{7195174A-EAC7-4E6A-BADB-4D243499018D}"/>
          </ac:spMkLst>
        </pc:spChg>
        <pc:spChg chg="mod">
          <ac:chgData name="Leif Wilhelmsson R" userId="7717ad8e-2c2a-4a23-b6d3-5ca880b42707" providerId="ADAL" clId="{69DCCB58-9BCF-48A0-BD1F-518B2ECAD212}" dt="2019-07-15T09:30:03.822" v="10691" actId="20577"/>
          <ac:spMkLst>
            <pc:docMk/>
            <pc:sldMk cId="585142719" sldId="426"/>
            <ac:spMk id="3" creationId="{51A28DE6-CA10-42C7-A954-32A2E556E3F7}"/>
          </ac:spMkLst>
        </pc:spChg>
        <pc:picChg chg="del">
          <ac:chgData name="Leif Wilhelmsson R" userId="7717ad8e-2c2a-4a23-b6d3-5ca880b42707" providerId="ADAL" clId="{69DCCB58-9BCF-48A0-BD1F-518B2ECAD212}" dt="2019-07-15T09:26:01.474" v="10207" actId="478"/>
          <ac:picMkLst>
            <pc:docMk/>
            <pc:sldMk cId="585142719" sldId="426"/>
            <ac:picMk id="8" creationId="{002DAEF2-EBC6-4DA5-9BE7-DA231EE0E647}"/>
          </ac:picMkLst>
        </pc:picChg>
        <pc:picChg chg="add mod">
          <ac:chgData name="Leif Wilhelmsson R" userId="7717ad8e-2c2a-4a23-b6d3-5ca880b42707" providerId="ADAL" clId="{69DCCB58-9BCF-48A0-BD1F-518B2ECAD212}" dt="2019-07-15T09:27:00.058" v="10234" actId="14100"/>
          <ac:picMkLst>
            <pc:docMk/>
            <pc:sldMk cId="585142719" sldId="426"/>
            <ac:picMk id="9" creationId="{265A5B2E-BC6C-468D-82D1-3A7489A7490F}"/>
          </ac:picMkLst>
        </pc:picChg>
      </pc:sldChg>
      <pc:sldMasterChg chg="modSp">
        <pc:chgData name="Leif Wilhelmsson R" userId="7717ad8e-2c2a-4a23-b6d3-5ca880b42707" providerId="ADAL" clId="{69DCCB58-9BCF-48A0-BD1F-518B2ECAD212}" dt="2019-07-11T11:16:44.789" v="7327" actId="20577"/>
        <pc:sldMasterMkLst>
          <pc:docMk/>
          <pc:sldMasterMk cId="0" sldId="2147483648"/>
        </pc:sldMasterMkLst>
        <pc:spChg chg="mod">
          <ac:chgData name="Leif Wilhelmsson R" userId="7717ad8e-2c2a-4a23-b6d3-5ca880b42707" providerId="ADAL" clId="{69DCCB58-9BCF-48A0-BD1F-518B2ECAD212}" dt="2019-07-11T11:16:44.789" v="732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Leif Wilhelmsson R" userId="7717ad8e-2c2a-4a23-b6d3-5ca880b42707" providerId="ADAL" clId="{46A5B617-3859-4325-B4F7-1651D0DD2F6B}"/>
  </pc:docChgLst>
  <pc:docChgLst>
    <pc:chgData name="Leif Wilhelmsson R" userId="7717ad8e-2c2a-4a23-b6d3-5ca880b42707" providerId="ADAL" clId="{E47CE946-BA43-4AE2-9470-2998AAF88986}"/>
  </pc:docChgLst>
  <pc:docChgLst>
    <pc:chgData name="Leif Wilhelmsson R" userId="7717ad8e-2c2a-4a23-b6d3-5ca880b42707" providerId="ADAL" clId="{923C61DF-C991-4982-8153-F1F027A6E909}"/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802.11-y18/r0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802.11-y18/r0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802.11-y18/r0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802.11-y18/r0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Leif Wilhelmsson,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6408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Leif Wilhelmsson, Ericsson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/>
              <a:t>July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Leif Wilhelmsson,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July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Leif Wilhelmsson,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738" y="2857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July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Leif Wilhelmsson,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July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Leif Wilhelmsson,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July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Leif Wilhelmsson, Ericsson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July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Leif Wilhelmsson,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July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Leif Wilhelmsson,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/>
              <a:t>July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Leif Wilhelmsson,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802.11-19/1133r0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D3C127.7B24F020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D3C127.7B24F020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sv-SE" dirty="0" err="1"/>
              <a:t>July</a:t>
            </a:r>
            <a:r>
              <a:rPr lang="sv-SE" dirty="0"/>
              <a:t>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Leif Wilhelmsson, Ericsson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Some results on HARQ performance in dense deployments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0495" y="1942703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2019-07-15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4850333"/>
              </p:ext>
            </p:extLst>
          </p:nvPr>
        </p:nvGraphicFramePr>
        <p:xfrm>
          <a:off x="663575" y="2874963"/>
          <a:ext cx="7916863" cy="2430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252039" imgH="2534496" progId="Word.Document.8">
                  <p:embed/>
                </p:oleObj>
              </mc:Choice>
              <mc:Fallback>
                <p:oleObj name="Document" r:id="rId4" imgW="8252039" imgH="253449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575" y="2874963"/>
                        <a:ext cx="7916863" cy="2430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70495" y="252968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95174A-EAC7-4E6A-BADB-4D2434990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88" y="681989"/>
            <a:ext cx="7770813" cy="1065213"/>
          </a:xfrm>
        </p:spPr>
        <p:txBody>
          <a:bodyPr/>
          <a:lstStyle/>
          <a:p>
            <a:r>
              <a:rPr lang="sv-SE" dirty="0"/>
              <a:t>Simulation </a:t>
            </a:r>
            <a:r>
              <a:rPr lang="sv-SE" dirty="0" err="1"/>
              <a:t>results</a:t>
            </a:r>
            <a:r>
              <a:rPr lang="sv-SE" dirty="0"/>
              <a:t> – Simulation set-</a:t>
            </a:r>
            <a:r>
              <a:rPr lang="sv-SE" dirty="0" err="1"/>
              <a:t>up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A28DE6-CA10-42C7-A954-32A2E556E3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1826577"/>
            <a:ext cx="7770813" cy="425917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To benchmark multi-</a:t>
            </a:r>
            <a:r>
              <a:rPr lang="sv-SE" dirty="0" err="1"/>
              <a:t>layer</a:t>
            </a:r>
            <a:r>
              <a:rPr lang="sv-SE" dirty="0"/>
              <a:t> HARQ </a:t>
            </a:r>
            <a:r>
              <a:rPr lang="sv-SE" dirty="0" err="1"/>
              <a:t>with</a:t>
            </a:r>
            <a:r>
              <a:rPr lang="sv-SE" dirty="0"/>
              <a:t> the ”standard approach”, the </a:t>
            </a:r>
            <a:r>
              <a:rPr lang="sv-SE" dirty="0" err="1"/>
              <a:t>following</a:t>
            </a:r>
            <a:r>
              <a:rPr lang="sv-SE" dirty="0"/>
              <a:t> approach </a:t>
            </a:r>
            <a:r>
              <a:rPr lang="sv-SE" dirty="0" err="1"/>
              <a:t>was</a:t>
            </a:r>
            <a:r>
              <a:rPr lang="sv-SE" dirty="0"/>
              <a:t> taken: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16/64/256-QAM and (1944,972) LDPC </a:t>
            </a:r>
            <a:r>
              <a:rPr lang="sv-SE" dirty="0" err="1"/>
              <a:t>was</a:t>
            </a:r>
            <a:r>
              <a:rPr lang="sv-SE" dirty="0"/>
              <a:t> </a:t>
            </a:r>
            <a:r>
              <a:rPr lang="sv-SE" dirty="0" err="1"/>
              <a:t>used</a:t>
            </a:r>
            <a:endParaRPr lang="sv-S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In </a:t>
            </a:r>
            <a:r>
              <a:rPr lang="sv-SE" dirty="0" err="1"/>
              <a:t>each</a:t>
            </a:r>
            <a:r>
              <a:rPr lang="sv-SE" dirty="0"/>
              <a:t> transmission 4/6/8 </a:t>
            </a:r>
            <a:r>
              <a:rPr lang="sv-SE" dirty="0" err="1"/>
              <a:t>codewords</a:t>
            </a:r>
            <a:r>
              <a:rPr lang="sv-SE" dirty="0"/>
              <a:t> </a:t>
            </a:r>
            <a:r>
              <a:rPr lang="sv-SE" dirty="0" err="1"/>
              <a:t>are</a:t>
            </a:r>
            <a:r>
              <a:rPr lang="sv-SE" dirty="0"/>
              <a:t> </a:t>
            </a:r>
            <a:r>
              <a:rPr lang="sv-SE" dirty="0" err="1"/>
              <a:t>transmitted</a:t>
            </a:r>
            <a:r>
              <a:rPr lang="sv-SE" dirty="0"/>
              <a:t> </a:t>
            </a:r>
            <a:r>
              <a:rPr lang="sv-SE" dirty="0" err="1"/>
              <a:t>using</a:t>
            </a:r>
            <a:r>
              <a:rPr lang="sv-SE" dirty="0"/>
              <a:t> 1944 symbols. For multi-</a:t>
            </a:r>
            <a:r>
              <a:rPr lang="sv-SE" dirty="0" err="1"/>
              <a:t>layer</a:t>
            </a:r>
            <a:r>
              <a:rPr lang="sv-SE" dirty="0"/>
              <a:t>, </a:t>
            </a:r>
            <a:r>
              <a:rPr lang="sv-SE" dirty="0" err="1"/>
              <a:t>these</a:t>
            </a:r>
            <a:r>
              <a:rPr lang="sv-SE" dirty="0"/>
              <a:t> </a:t>
            </a:r>
            <a:r>
              <a:rPr lang="sv-SE" dirty="0" err="1"/>
              <a:t>are</a:t>
            </a:r>
            <a:r>
              <a:rPr lang="sv-SE" dirty="0"/>
              <a:t> sent in </a:t>
            </a:r>
            <a:r>
              <a:rPr lang="sv-SE" dirty="0" err="1"/>
              <a:t>parallel</a:t>
            </a:r>
            <a:r>
              <a:rPr lang="sv-SE" dirty="0"/>
              <a:t>. For the standard approach the </a:t>
            </a:r>
            <a:r>
              <a:rPr lang="sv-SE" dirty="0" err="1"/>
              <a:t>codewords</a:t>
            </a:r>
            <a:r>
              <a:rPr lang="sv-SE" dirty="0"/>
              <a:t> </a:t>
            </a:r>
            <a:r>
              <a:rPr lang="sv-SE" dirty="0" err="1"/>
              <a:t>are</a:t>
            </a:r>
            <a:r>
              <a:rPr lang="sv-SE" dirty="0"/>
              <a:t> sent </a:t>
            </a:r>
            <a:r>
              <a:rPr lang="sv-SE" dirty="0" err="1"/>
              <a:t>one</a:t>
            </a:r>
            <a:r>
              <a:rPr lang="sv-SE" dirty="0"/>
              <a:t> </a:t>
            </a:r>
            <a:r>
              <a:rPr lang="sv-SE" dirty="0" err="1"/>
              <a:t>after</a:t>
            </a:r>
            <a:r>
              <a:rPr lang="sv-SE" dirty="0"/>
              <a:t> the </a:t>
            </a:r>
            <a:r>
              <a:rPr lang="sv-SE" dirty="0" err="1"/>
              <a:t>other</a:t>
            </a:r>
            <a:r>
              <a:rPr lang="sv-SE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In </a:t>
            </a:r>
            <a:r>
              <a:rPr lang="sv-SE" dirty="0" err="1"/>
              <a:t>both</a:t>
            </a:r>
            <a:r>
              <a:rPr lang="sv-SE" dirty="0"/>
              <a:t> </a:t>
            </a:r>
            <a:r>
              <a:rPr lang="sv-SE" dirty="0" err="1"/>
              <a:t>cases</a:t>
            </a:r>
            <a:r>
              <a:rPr lang="sv-SE" dirty="0"/>
              <a:t> 1944 symbols </a:t>
            </a:r>
            <a:r>
              <a:rPr lang="sv-SE" dirty="0" err="1"/>
              <a:t>are</a:t>
            </a:r>
            <a:r>
              <a:rPr lang="sv-SE" dirty="0"/>
              <a:t> </a:t>
            </a:r>
            <a:r>
              <a:rPr lang="sv-SE" dirty="0" err="1"/>
              <a:t>used</a:t>
            </a:r>
            <a:r>
              <a:rPr lang="sv-SE" dirty="0"/>
              <a:t>. The </a:t>
            </a:r>
            <a:r>
              <a:rPr lang="sv-SE" dirty="0" err="1"/>
              <a:t>channel</a:t>
            </a:r>
            <a:r>
              <a:rPr lang="sv-SE" dirty="0"/>
              <a:t> is </a:t>
            </a:r>
            <a:r>
              <a:rPr lang="sv-SE" dirty="0" err="1"/>
              <a:t>static</a:t>
            </a:r>
            <a:r>
              <a:rPr lang="sv-SE" dirty="0"/>
              <a:t> for the 1944 symbols, </a:t>
            </a:r>
            <a:r>
              <a:rPr lang="sv-SE" dirty="0" err="1"/>
              <a:t>then</a:t>
            </a:r>
            <a:r>
              <a:rPr lang="sv-SE" dirty="0"/>
              <a:t> </a:t>
            </a:r>
            <a:r>
              <a:rPr lang="sv-SE" dirty="0" err="1"/>
              <a:t>possibly</a:t>
            </a:r>
            <a:r>
              <a:rPr lang="sv-SE" dirty="0"/>
              <a:t> </a:t>
            </a:r>
            <a:r>
              <a:rPr lang="sv-SE" dirty="0" err="1"/>
              <a:t>varied</a:t>
            </a:r>
            <a:r>
              <a:rPr lang="sv-SE" dirty="0"/>
              <a:t> in </a:t>
            </a:r>
            <a:r>
              <a:rPr lang="sv-SE" dirty="0" err="1"/>
              <a:t>between</a:t>
            </a:r>
            <a:r>
              <a:rPr lang="sv-SE" dirty="0"/>
              <a:t> </a:t>
            </a:r>
            <a:r>
              <a:rPr lang="sv-SE" dirty="0" err="1"/>
              <a:t>each</a:t>
            </a:r>
            <a:r>
              <a:rPr lang="sv-SE" dirty="0"/>
              <a:t> transmission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HARQ </a:t>
            </a:r>
            <a:r>
              <a:rPr lang="sv-SE" dirty="0" err="1"/>
              <a:t>with</a:t>
            </a:r>
            <a:r>
              <a:rPr lang="sv-SE" dirty="0"/>
              <a:t> Chase </a:t>
            </a:r>
            <a:r>
              <a:rPr lang="sv-SE" dirty="0" err="1"/>
              <a:t>combining</a:t>
            </a:r>
            <a:r>
              <a:rPr lang="sv-SE" dirty="0"/>
              <a:t> is </a:t>
            </a:r>
            <a:r>
              <a:rPr lang="sv-SE" dirty="0" err="1"/>
              <a:t>used</a:t>
            </a:r>
            <a:r>
              <a:rPr lang="sv-SE" dirty="0"/>
              <a:t>. For multi-</a:t>
            </a:r>
            <a:r>
              <a:rPr lang="sv-SE" dirty="0" err="1"/>
              <a:t>layer</a:t>
            </a:r>
            <a:r>
              <a:rPr lang="sv-SE" dirty="0"/>
              <a:t>, the same </a:t>
            </a:r>
            <a:r>
              <a:rPr lang="sv-SE" dirty="0" err="1"/>
              <a:t>layer</a:t>
            </a:r>
            <a:r>
              <a:rPr lang="sv-SE" dirty="0"/>
              <a:t> is </a:t>
            </a:r>
            <a:r>
              <a:rPr lang="sv-SE" dirty="0" err="1"/>
              <a:t>used</a:t>
            </a:r>
            <a:r>
              <a:rPr lang="sv-SE" dirty="0"/>
              <a:t> for </a:t>
            </a:r>
            <a:r>
              <a:rPr lang="sv-SE" dirty="0" err="1"/>
              <a:t>retransmission</a:t>
            </a:r>
            <a:endParaRPr lang="sv-S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The </a:t>
            </a:r>
            <a:r>
              <a:rPr lang="sv-SE" dirty="0" err="1"/>
              <a:t>figure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merit is </a:t>
            </a:r>
            <a:r>
              <a:rPr lang="sv-SE" dirty="0" err="1"/>
              <a:t>how</a:t>
            </a:r>
            <a:r>
              <a:rPr lang="sv-SE" dirty="0"/>
              <a:t> </a:t>
            </a:r>
            <a:r>
              <a:rPr lang="sv-SE" dirty="0" err="1"/>
              <a:t>many</a:t>
            </a:r>
            <a:r>
              <a:rPr lang="sv-SE" dirty="0"/>
              <a:t> transmissions </a:t>
            </a:r>
            <a:r>
              <a:rPr lang="sv-SE" dirty="0" err="1"/>
              <a:t>are</a:t>
            </a:r>
            <a:r>
              <a:rPr lang="sv-SE" dirty="0"/>
              <a:t> </a:t>
            </a:r>
            <a:r>
              <a:rPr lang="sv-SE" dirty="0" err="1"/>
              <a:t>needed</a:t>
            </a:r>
            <a:r>
              <a:rPr lang="sv-SE" dirty="0"/>
              <a:t> to </a:t>
            </a:r>
            <a:r>
              <a:rPr lang="sv-SE" dirty="0" err="1"/>
              <a:t>correctly</a:t>
            </a:r>
            <a:r>
              <a:rPr lang="sv-SE" dirty="0"/>
              <a:t> receiver 1000 </a:t>
            </a:r>
            <a:r>
              <a:rPr lang="sv-SE" dirty="0" err="1"/>
              <a:t>codewords</a:t>
            </a:r>
            <a:r>
              <a:rPr lang="sv-SE" dirty="0"/>
              <a:t>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66BB72-406A-4AFC-A887-803899976A8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1809F1-EECB-4768-844D-086BF209B1B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8AFA0F6-FE9F-48F4-94CF-538A7CB29D7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09831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95174A-EAC7-4E6A-BADB-4D2434990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Simulation </a:t>
            </a:r>
            <a:r>
              <a:rPr lang="sv-SE" dirty="0" err="1"/>
              <a:t>results</a:t>
            </a:r>
            <a:r>
              <a:rPr lang="sv-SE" dirty="0"/>
              <a:t> - AWGN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A28DE6-CA10-42C7-A954-32A2E556E3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3851230"/>
            <a:ext cx="7851696" cy="20162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2000" dirty="0"/>
              <a:t>For an AWGN </a:t>
            </a:r>
            <a:r>
              <a:rPr lang="sv-SE" sz="2000" dirty="0" err="1"/>
              <a:t>channel</a:t>
            </a:r>
            <a:r>
              <a:rPr lang="sv-SE" sz="2000" dirty="0"/>
              <a:t>, </a:t>
            </a:r>
            <a:r>
              <a:rPr lang="sv-SE" sz="2000" dirty="0" err="1"/>
              <a:t>with</a:t>
            </a:r>
            <a:r>
              <a:rPr lang="sv-SE" sz="2000" dirty="0"/>
              <a:t> the right SNR (</a:t>
            </a:r>
            <a:r>
              <a:rPr lang="sv-SE" sz="2000" dirty="0" err="1"/>
              <a:t>perfect</a:t>
            </a:r>
            <a:r>
              <a:rPr lang="sv-SE" sz="2000" dirty="0"/>
              <a:t> LA), the </a:t>
            </a:r>
            <a:r>
              <a:rPr lang="sv-SE" sz="2000" dirty="0" err="1"/>
              <a:t>interleaved</a:t>
            </a:r>
            <a:r>
              <a:rPr lang="sv-SE" sz="2000" dirty="0"/>
              <a:t> approach gives the best </a:t>
            </a:r>
            <a:r>
              <a:rPr lang="sv-SE" sz="2000" dirty="0" err="1"/>
              <a:t>results</a:t>
            </a:r>
            <a:r>
              <a:rPr lang="sv-SE" sz="2000" dirty="0"/>
              <a:t>. The </a:t>
            </a:r>
            <a:r>
              <a:rPr lang="sv-SE" sz="2000" dirty="0" err="1"/>
              <a:t>reason</a:t>
            </a:r>
            <a:r>
              <a:rPr lang="sv-SE" sz="2000" dirty="0"/>
              <a:t> is </a:t>
            </a:r>
            <a:r>
              <a:rPr lang="sv-SE" sz="2000" dirty="0" err="1"/>
              <a:t>that</a:t>
            </a:r>
            <a:r>
              <a:rPr lang="sv-SE" sz="2000" dirty="0"/>
              <a:t> the </a:t>
            </a:r>
            <a:r>
              <a:rPr lang="sv-SE" sz="2000" dirty="0" err="1"/>
              <a:t>least</a:t>
            </a:r>
            <a:r>
              <a:rPr lang="sv-SE" sz="2000" dirty="0"/>
              <a:t> robust </a:t>
            </a:r>
            <a:r>
              <a:rPr lang="sv-SE" sz="2000" dirty="0" err="1"/>
              <a:t>layer</a:t>
            </a:r>
            <a:r>
              <a:rPr lang="sv-SE" sz="2000" dirty="0"/>
              <a:t> for multi-</a:t>
            </a:r>
            <a:r>
              <a:rPr lang="sv-SE" sz="2000" dirty="0" err="1"/>
              <a:t>layer</a:t>
            </a:r>
            <a:r>
              <a:rPr lang="sv-SE" sz="2000" dirty="0"/>
              <a:t> transmission </a:t>
            </a:r>
            <a:r>
              <a:rPr lang="sv-SE" sz="2000" dirty="0" err="1"/>
              <a:t>will</a:t>
            </a:r>
            <a:r>
              <a:rPr lang="sv-SE" sz="2000" dirty="0"/>
              <a:t> </a:t>
            </a:r>
            <a:r>
              <a:rPr lang="sv-SE" sz="2000" dirty="0" err="1"/>
              <a:t>fail</a:t>
            </a:r>
            <a:endParaRPr lang="sv-SE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sv-SE" sz="2000" dirty="0" err="1"/>
              <a:t>Noticible</a:t>
            </a:r>
            <a:r>
              <a:rPr lang="sv-SE" sz="2000" dirty="0"/>
              <a:t> is </a:t>
            </a:r>
            <a:r>
              <a:rPr lang="sv-SE" sz="2000" dirty="0" err="1"/>
              <a:t>that</a:t>
            </a:r>
            <a:r>
              <a:rPr lang="sv-SE" sz="2000" dirty="0"/>
              <a:t> for </a:t>
            </a:r>
            <a:r>
              <a:rPr lang="sv-SE" sz="2000" dirty="0" err="1"/>
              <a:t>lower</a:t>
            </a:r>
            <a:r>
              <a:rPr lang="sv-SE" sz="2000" dirty="0"/>
              <a:t> SNR, the degradation is </a:t>
            </a:r>
            <a:r>
              <a:rPr lang="sv-SE" sz="2000" dirty="0" err="1"/>
              <a:t>much</a:t>
            </a:r>
            <a:r>
              <a:rPr lang="sv-SE" sz="2000" dirty="0"/>
              <a:t> </a:t>
            </a:r>
            <a:r>
              <a:rPr lang="sv-SE" sz="2000" dirty="0" err="1"/>
              <a:t>more</a:t>
            </a:r>
            <a:r>
              <a:rPr lang="sv-SE" sz="2000" dirty="0"/>
              <a:t> graceful. The degradation </a:t>
            </a:r>
            <a:r>
              <a:rPr lang="sv-SE" sz="2000" dirty="0" err="1"/>
              <a:t>reflects</a:t>
            </a:r>
            <a:r>
              <a:rPr lang="sv-SE" sz="2000" dirty="0"/>
              <a:t> </a:t>
            </a:r>
            <a:r>
              <a:rPr lang="sv-SE" sz="2000" dirty="0" err="1"/>
              <a:t>worse</a:t>
            </a:r>
            <a:r>
              <a:rPr lang="sv-SE" sz="2000" dirty="0"/>
              <a:t> </a:t>
            </a:r>
            <a:r>
              <a:rPr lang="sv-SE" sz="2000" dirty="0" err="1"/>
              <a:t>channel</a:t>
            </a:r>
            <a:r>
              <a:rPr lang="sv-SE" sz="2000" dirty="0"/>
              <a:t> </a:t>
            </a:r>
            <a:r>
              <a:rPr lang="sv-SE" sz="2000" dirty="0" err="1"/>
              <a:t>conditions</a:t>
            </a:r>
            <a:r>
              <a:rPr lang="sv-SE" sz="2000" dirty="0"/>
              <a:t> </a:t>
            </a:r>
            <a:r>
              <a:rPr lang="sv-SE" sz="2000" dirty="0" err="1"/>
              <a:t>rather</a:t>
            </a:r>
            <a:r>
              <a:rPr lang="sv-SE" sz="2000" dirty="0"/>
              <a:t> </a:t>
            </a:r>
            <a:r>
              <a:rPr lang="sv-SE" sz="2000" dirty="0" err="1"/>
              <a:t>than</a:t>
            </a:r>
            <a:r>
              <a:rPr lang="sv-SE" sz="2000" dirty="0"/>
              <a:t> a </a:t>
            </a:r>
            <a:r>
              <a:rPr lang="sv-SE" sz="2000" dirty="0" err="1"/>
              <a:t>significant</a:t>
            </a:r>
            <a:r>
              <a:rPr lang="sv-SE" sz="2000" dirty="0"/>
              <a:t> </a:t>
            </a:r>
            <a:r>
              <a:rPr lang="sv-SE" sz="2000" dirty="0" err="1"/>
              <a:t>mismatch</a:t>
            </a:r>
            <a:r>
              <a:rPr lang="sv-SE" sz="2000" dirty="0"/>
              <a:t> </a:t>
            </a:r>
            <a:r>
              <a:rPr lang="sv-SE" sz="2000" dirty="0" err="1"/>
              <a:t>between</a:t>
            </a:r>
            <a:r>
              <a:rPr lang="sv-SE" sz="2000" dirty="0"/>
              <a:t> </a:t>
            </a:r>
            <a:r>
              <a:rPr lang="sv-SE" sz="2000" dirty="0" err="1"/>
              <a:t>channel</a:t>
            </a:r>
            <a:r>
              <a:rPr lang="sv-SE" sz="2000" dirty="0"/>
              <a:t> and </a:t>
            </a:r>
            <a:r>
              <a:rPr lang="sv-SE" sz="2000" dirty="0" err="1"/>
              <a:t>used</a:t>
            </a:r>
            <a:r>
              <a:rPr lang="sv-SE" sz="2000" dirty="0"/>
              <a:t> MCS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000" dirty="0" err="1"/>
              <a:t>Recall</a:t>
            </a:r>
            <a:r>
              <a:rPr lang="sv-SE" sz="2000" dirty="0"/>
              <a:t>: </a:t>
            </a:r>
            <a:r>
              <a:rPr lang="sv-SE" sz="2000" i="1" dirty="0"/>
              <a:t>If the </a:t>
            </a:r>
            <a:r>
              <a:rPr lang="sv-SE" sz="2000" i="1" dirty="0" err="1"/>
              <a:t>channel</a:t>
            </a:r>
            <a:r>
              <a:rPr lang="sv-SE" sz="2000" i="1" dirty="0"/>
              <a:t> is </a:t>
            </a:r>
            <a:r>
              <a:rPr lang="sv-SE" sz="2000" i="1" dirty="0" err="1"/>
              <a:t>poor</a:t>
            </a:r>
            <a:r>
              <a:rPr lang="sv-SE" sz="2000" i="1" dirty="0"/>
              <a:t>, </a:t>
            </a:r>
            <a:r>
              <a:rPr lang="sv-SE" sz="2000" i="1" dirty="0" err="1"/>
              <a:t>one</a:t>
            </a:r>
            <a:r>
              <a:rPr lang="sv-SE" sz="2000" i="1" dirty="0"/>
              <a:t> </a:t>
            </a:r>
            <a:r>
              <a:rPr lang="sv-SE" sz="2000" i="1" dirty="0" err="1"/>
              <a:t>should</a:t>
            </a:r>
            <a:r>
              <a:rPr lang="sv-SE" sz="2000" i="1" dirty="0"/>
              <a:t> still be </a:t>
            </a:r>
            <a:r>
              <a:rPr lang="sv-SE" sz="2000" i="1" dirty="0" err="1"/>
              <a:t>able</a:t>
            </a:r>
            <a:r>
              <a:rPr lang="sv-SE" sz="2000" i="1" dirty="0"/>
              <a:t> to </a:t>
            </a:r>
            <a:r>
              <a:rPr lang="sv-SE" sz="2000" i="1" dirty="0" err="1"/>
              <a:t>extract</a:t>
            </a:r>
            <a:r>
              <a:rPr lang="sv-SE" sz="2000" i="1" dirty="0"/>
              <a:t> as </a:t>
            </a:r>
            <a:r>
              <a:rPr lang="sv-SE" sz="2000" i="1" dirty="0" err="1"/>
              <a:t>much</a:t>
            </a:r>
            <a:r>
              <a:rPr lang="sv-SE" sz="2000" i="1" dirty="0"/>
              <a:t> information as the </a:t>
            </a:r>
            <a:r>
              <a:rPr lang="sv-SE" sz="2000" i="1" dirty="0" err="1"/>
              <a:t>channel</a:t>
            </a:r>
            <a:r>
              <a:rPr lang="sv-SE" sz="2000" i="1" dirty="0"/>
              <a:t> </a:t>
            </a:r>
            <a:r>
              <a:rPr lang="sv-SE" sz="2000" i="1" dirty="0" err="1"/>
              <a:t>allows</a:t>
            </a:r>
            <a:r>
              <a:rPr lang="sv-SE" sz="2000" i="1" dirty="0"/>
              <a:t> for…</a:t>
            </a:r>
          </a:p>
          <a:p>
            <a:pPr>
              <a:buFont typeface="Arial" panose="020B0604020202020204" pitchFamily="34" charset="0"/>
              <a:buChar char="•"/>
            </a:pPr>
            <a:endParaRPr lang="sv-SE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66BB72-406A-4AFC-A887-803899976A8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1809F1-EECB-4768-844D-086BF209B1B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8AFA0F6-FE9F-48F4-94CF-538A7CB29D7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July 2019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73731B-5DEB-4550-B188-431A0BCCA8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601" y="1543535"/>
            <a:ext cx="2925747" cy="201622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232F36B-DC3D-4AA5-8FFE-8D23452C5E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8377" y="1618114"/>
            <a:ext cx="3012152" cy="186706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A18A4E4-051F-415B-B9C7-2EFE490BF92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557" y="1407645"/>
            <a:ext cx="2925747" cy="2343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39707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95174A-EAC7-4E6A-BADB-4D2434990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Simulation </a:t>
            </a:r>
            <a:r>
              <a:rPr lang="sv-SE" dirty="0" err="1"/>
              <a:t>results</a:t>
            </a:r>
            <a:r>
              <a:rPr lang="sv-SE" dirty="0"/>
              <a:t> – </a:t>
            </a:r>
            <a:r>
              <a:rPr lang="sv-SE" dirty="0" err="1"/>
              <a:t>Varying</a:t>
            </a:r>
            <a:r>
              <a:rPr lang="sv-SE" dirty="0"/>
              <a:t> </a:t>
            </a:r>
            <a:r>
              <a:rPr lang="sv-SE" dirty="0" err="1"/>
              <a:t>channel</a:t>
            </a:r>
            <a:r>
              <a:rPr lang="sv-SE" dirty="0"/>
              <a:t>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A28DE6-CA10-42C7-A954-32A2E556E3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3851230"/>
            <a:ext cx="7770813" cy="20162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2000" dirty="0" err="1"/>
              <a:t>Instead</a:t>
            </a:r>
            <a:r>
              <a:rPr lang="sv-SE" sz="2000" dirty="0"/>
              <a:t> </a:t>
            </a:r>
            <a:r>
              <a:rPr lang="sv-SE" sz="2000" dirty="0" err="1"/>
              <a:t>of</a:t>
            </a:r>
            <a:r>
              <a:rPr lang="sv-SE" sz="2000" dirty="0"/>
              <a:t> an AWGN </a:t>
            </a:r>
            <a:r>
              <a:rPr lang="sv-SE" sz="2000" dirty="0" err="1"/>
              <a:t>channel</a:t>
            </a:r>
            <a:r>
              <a:rPr lang="sv-SE" sz="2000" dirty="0"/>
              <a:t>, </a:t>
            </a:r>
            <a:r>
              <a:rPr lang="sv-SE" sz="2000" dirty="0" err="1"/>
              <a:t>where</a:t>
            </a:r>
            <a:r>
              <a:rPr lang="sv-SE" sz="2000" dirty="0"/>
              <a:t> proper LA is </a:t>
            </a:r>
            <a:r>
              <a:rPr lang="sv-SE" sz="2000" dirty="0" err="1"/>
              <a:t>feasible</a:t>
            </a:r>
            <a:r>
              <a:rPr lang="sv-SE" sz="2000" dirty="0"/>
              <a:t>, a </a:t>
            </a:r>
            <a:r>
              <a:rPr lang="sv-SE" sz="2000" dirty="0" err="1"/>
              <a:t>time-varying</a:t>
            </a:r>
            <a:r>
              <a:rPr lang="sv-SE" sz="2000" dirty="0"/>
              <a:t> </a:t>
            </a:r>
            <a:r>
              <a:rPr lang="sv-SE" sz="2000" dirty="0" err="1"/>
              <a:t>channel</a:t>
            </a:r>
            <a:r>
              <a:rPr lang="sv-SE" sz="2000" dirty="0"/>
              <a:t> </a:t>
            </a:r>
            <a:r>
              <a:rPr lang="sv-SE" sz="2000" dirty="0" err="1"/>
              <a:t>was</a:t>
            </a:r>
            <a:r>
              <a:rPr lang="sv-SE" sz="2000" dirty="0"/>
              <a:t> </a:t>
            </a:r>
            <a:r>
              <a:rPr lang="sv-SE" sz="2000" dirty="0" err="1"/>
              <a:t>considered</a:t>
            </a:r>
            <a:endParaRPr lang="sv-SE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sv-SE" sz="2000" dirty="0"/>
              <a:t>The </a:t>
            </a:r>
            <a:r>
              <a:rPr lang="sv-SE" sz="2000" dirty="0" err="1"/>
              <a:t>effective</a:t>
            </a:r>
            <a:r>
              <a:rPr lang="sv-SE" sz="2000" dirty="0"/>
              <a:t> SNR is </a:t>
            </a:r>
            <a:r>
              <a:rPr lang="sv-SE" sz="2000" dirty="0" err="1"/>
              <a:t>uniformly</a:t>
            </a:r>
            <a:r>
              <a:rPr lang="sv-SE" sz="2000" dirty="0"/>
              <a:t> </a:t>
            </a:r>
            <a:r>
              <a:rPr lang="sv-SE" sz="2000" dirty="0" err="1"/>
              <a:t>distibuted</a:t>
            </a:r>
            <a:r>
              <a:rPr lang="sv-SE" sz="2000" dirty="0"/>
              <a:t> </a:t>
            </a:r>
            <a:r>
              <a:rPr lang="sv-SE" sz="2000" dirty="0" err="1"/>
              <a:t>between</a:t>
            </a:r>
            <a:r>
              <a:rPr lang="sv-SE" sz="2000" dirty="0"/>
              <a:t> [SNR-10 SNR], i.e., it is </a:t>
            </a:r>
            <a:r>
              <a:rPr lang="sv-SE" sz="2000" dirty="0" err="1"/>
              <a:t>assumed</a:t>
            </a:r>
            <a:r>
              <a:rPr lang="sv-SE" sz="2000" dirty="0"/>
              <a:t> </a:t>
            </a:r>
            <a:r>
              <a:rPr lang="sv-SE" sz="2000" dirty="0" err="1"/>
              <a:t>that</a:t>
            </a:r>
            <a:r>
              <a:rPr lang="sv-SE" sz="2000" dirty="0"/>
              <a:t> </a:t>
            </a:r>
            <a:r>
              <a:rPr lang="sv-SE" sz="2000" dirty="0" err="1"/>
              <a:t>random</a:t>
            </a:r>
            <a:r>
              <a:rPr lang="sv-SE" sz="2000" dirty="0"/>
              <a:t> </a:t>
            </a:r>
            <a:r>
              <a:rPr lang="sv-SE" sz="2000" dirty="0" err="1"/>
              <a:t>interference</a:t>
            </a:r>
            <a:r>
              <a:rPr lang="sv-SE" sz="2000" dirty="0"/>
              <a:t> </a:t>
            </a:r>
            <a:r>
              <a:rPr lang="sv-SE" sz="2000" dirty="0" err="1"/>
              <a:t>appears</a:t>
            </a:r>
            <a:r>
              <a:rPr lang="sv-SE" sz="2000" dirty="0"/>
              <a:t> </a:t>
            </a:r>
            <a:r>
              <a:rPr lang="sv-SE" sz="2000" dirty="0" err="1"/>
              <a:t>such</a:t>
            </a:r>
            <a:r>
              <a:rPr lang="sv-SE" sz="2000" dirty="0"/>
              <a:t> </a:t>
            </a:r>
            <a:r>
              <a:rPr lang="sv-SE" sz="2000" dirty="0" err="1"/>
              <a:t>that</a:t>
            </a:r>
            <a:r>
              <a:rPr lang="sv-SE" sz="2000" dirty="0"/>
              <a:t> the </a:t>
            </a:r>
            <a:r>
              <a:rPr lang="sv-SE" sz="2000" dirty="0" err="1"/>
              <a:t>effecive</a:t>
            </a:r>
            <a:r>
              <a:rPr lang="sv-SE" sz="2000" dirty="0"/>
              <a:t> SNR is </a:t>
            </a:r>
            <a:r>
              <a:rPr lang="sv-SE" sz="2000" dirty="0" err="1"/>
              <a:t>reduced</a:t>
            </a:r>
            <a:r>
              <a:rPr lang="sv-SE" sz="2000" dirty="0"/>
              <a:t> by 0 and 10 dB in a uniform fashion.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000" dirty="0"/>
              <a:t>=&gt; </a:t>
            </a:r>
            <a:r>
              <a:rPr lang="sv-SE" sz="2000" dirty="0" err="1"/>
              <a:t>There</a:t>
            </a:r>
            <a:r>
              <a:rPr lang="sv-SE" sz="2000" dirty="0"/>
              <a:t> is no SNR </a:t>
            </a:r>
            <a:r>
              <a:rPr lang="sv-SE" sz="2000" dirty="0" err="1"/>
              <a:t>where</a:t>
            </a:r>
            <a:r>
              <a:rPr lang="sv-SE" sz="2000" dirty="0"/>
              <a:t> standard transmission </a:t>
            </a:r>
            <a:r>
              <a:rPr lang="sv-SE" sz="2000" dirty="0" err="1"/>
              <a:t>outperforms</a:t>
            </a:r>
            <a:r>
              <a:rPr lang="sv-SE" sz="2000" dirty="0"/>
              <a:t> multi-</a:t>
            </a:r>
            <a:r>
              <a:rPr lang="sv-SE" sz="2000" dirty="0" err="1"/>
              <a:t>layer</a:t>
            </a:r>
            <a:r>
              <a:rPr lang="sv-SE" sz="2000" dirty="0"/>
              <a:t> transmission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66BB72-406A-4AFC-A887-803899976A8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1809F1-EECB-4768-844D-086BF209B1B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8AFA0F6-FE9F-48F4-94CF-538A7CB29D7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July 2019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1087E2F-6C22-479D-81A2-B47AE10B17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1735" y="1751909"/>
            <a:ext cx="3481567" cy="160787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F4F51B6-0F0C-4990-9A03-75B628F29D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3956" y="1599634"/>
            <a:ext cx="3242284" cy="201034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01DCED27-F8ED-48C0-8B70-57F045B8363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270" y="1839893"/>
            <a:ext cx="2555981" cy="1680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36155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95174A-EAC7-4E6A-BADB-4D2434990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Simulation </a:t>
            </a:r>
            <a:r>
              <a:rPr lang="sv-SE" dirty="0" err="1"/>
              <a:t>results</a:t>
            </a:r>
            <a:r>
              <a:rPr lang="sv-SE" dirty="0"/>
              <a:t> – </a:t>
            </a:r>
            <a:r>
              <a:rPr lang="sv-SE" dirty="0" err="1"/>
              <a:t>Varying</a:t>
            </a:r>
            <a:r>
              <a:rPr lang="sv-SE" dirty="0"/>
              <a:t> </a:t>
            </a:r>
            <a:r>
              <a:rPr lang="sv-SE" dirty="0" err="1"/>
              <a:t>channel</a:t>
            </a:r>
            <a:r>
              <a:rPr lang="sv-SE" dirty="0"/>
              <a:t> (2) </a:t>
            </a:r>
            <a:r>
              <a:rPr lang="sv-SE" dirty="0" err="1"/>
              <a:t>conditions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A28DE6-CA10-42C7-A954-32A2E556E3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691" y="4549676"/>
            <a:ext cx="7770813" cy="20162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2000" dirty="0"/>
              <a:t>To </a:t>
            </a:r>
            <a:r>
              <a:rPr lang="sv-SE" sz="2000" dirty="0" err="1"/>
              <a:t>see</a:t>
            </a:r>
            <a:r>
              <a:rPr lang="sv-SE" sz="2000" dirty="0"/>
              <a:t> the </a:t>
            </a:r>
            <a:r>
              <a:rPr lang="sv-SE" sz="2000" dirty="0" err="1"/>
              <a:t>robustness</a:t>
            </a:r>
            <a:r>
              <a:rPr lang="sv-SE" sz="2000" dirty="0"/>
              <a:t> to multi-</a:t>
            </a:r>
            <a:r>
              <a:rPr lang="sv-SE" sz="2000" dirty="0" err="1"/>
              <a:t>layer</a:t>
            </a:r>
            <a:r>
              <a:rPr lang="sv-SE" sz="2000" dirty="0"/>
              <a:t> transmission, 256-QAM is </a:t>
            </a:r>
            <a:r>
              <a:rPr lang="sv-SE" sz="2000" dirty="0" err="1"/>
              <a:t>compared</a:t>
            </a:r>
            <a:r>
              <a:rPr lang="sv-SE" sz="2000" dirty="0"/>
              <a:t> to the best </a:t>
            </a:r>
            <a:r>
              <a:rPr lang="sv-SE" sz="2000" dirty="0" err="1"/>
              <a:t>of</a:t>
            </a:r>
            <a:r>
              <a:rPr lang="sv-SE" sz="2000" dirty="0"/>
              <a:t> 16/64/256 QAM standard transmission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000" dirty="0" err="1"/>
              <a:t>Essentially</a:t>
            </a:r>
            <a:r>
              <a:rPr lang="sv-SE" sz="2000" dirty="0"/>
              <a:t>, </a:t>
            </a:r>
            <a:r>
              <a:rPr lang="sv-SE" sz="2000" dirty="0" err="1"/>
              <a:t>with</a:t>
            </a:r>
            <a:r>
              <a:rPr lang="sv-SE" sz="2000" dirty="0"/>
              <a:t> multi-</a:t>
            </a:r>
            <a:r>
              <a:rPr lang="sv-SE" sz="2000" dirty="0" err="1"/>
              <a:t>layer</a:t>
            </a:r>
            <a:r>
              <a:rPr lang="sv-SE" sz="2000" dirty="0"/>
              <a:t> transmission, </a:t>
            </a:r>
            <a:r>
              <a:rPr lang="sv-SE" sz="2000" dirty="0" err="1"/>
              <a:t>there</a:t>
            </a:r>
            <a:r>
              <a:rPr lang="sv-SE" sz="2000" dirty="0"/>
              <a:t> is </a:t>
            </a:r>
            <a:r>
              <a:rPr lang="sv-SE" sz="2000" dirty="0" err="1"/>
              <a:t>little</a:t>
            </a:r>
            <a:r>
              <a:rPr lang="sv-SE" sz="2000" dirty="0"/>
              <a:t> </a:t>
            </a:r>
            <a:r>
              <a:rPr lang="sv-SE" sz="2000" dirty="0" err="1"/>
              <a:t>need</a:t>
            </a:r>
            <a:r>
              <a:rPr lang="sv-SE" sz="2000" dirty="0"/>
              <a:t> for </a:t>
            </a:r>
            <a:r>
              <a:rPr lang="sv-SE" sz="2000" dirty="0" err="1"/>
              <a:t>link</a:t>
            </a:r>
            <a:r>
              <a:rPr lang="sv-SE" sz="2000" dirty="0"/>
              <a:t> adaptation, 256-QAM </a:t>
            </a:r>
            <a:r>
              <a:rPr lang="sv-SE" sz="2000" dirty="0" err="1"/>
              <a:t>works</a:t>
            </a:r>
            <a:r>
              <a:rPr lang="sv-SE" sz="2000" dirty="0"/>
              <a:t> </a:t>
            </a:r>
            <a:r>
              <a:rPr lang="sv-SE" sz="2000" dirty="0" err="1"/>
              <a:t>well</a:t>
            </a:r>
            <a:r>
              <a:rPr lang="sv-SE" sz="2000" dirty="0"/>
              <a:t> independent </a:t>
            </a:r>
            <a:r>
              <a:rPr lang="sv-SE" sz="2000" dirty="0" err="1"/>
              <a:t>of</a:t>
            </a:r>
            <a:r>
              <a:rPr lang="sv-SE" sz="2000" dirty="0"/>
              <a:t> SNR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66BB72-406A-4AFC-A887-803899976A8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1809F1-EECB-4768-844D-086BF209B1B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8AFA0F6-FE9F-48F4-94CF-538A7CB29D7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July 2019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65A5B2E-BC6C-468D-82D1-3A7489A749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912" y="1268760"/>
            <a:ext cx="7308304" cy="3190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1427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fr-FR" dirty="0"/>
              <a:t>Leif Wilhelmsson,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sv-SE"/>
              <a:t>July 2019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believe multi-layer transmission should be considered for EHT? </a:t>
            </a:r>
          </a:p>
          <a:p>
            <a:endParaRPr lang="en-US" dirty="0"/>
          </a:p>
          <a:p>
            <a:r>
              <a:rPr lang="en-US" dirty="0"/>
              <a:t>Y/N/A:</a:t>
            </a:r>
          </a:p>
        </p:txBody>
      </p:sp>
    </p:spTree>
    <p:extLst>
      <p:ext uri="{BB962C8B-B14F-4D97-AF65-F5344CB8AC3E}">
        <p14:creationId xmlns:p14="http://schemas.microsoft.com/office/powerpoint/2010/main" val="13272049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E18BCC-ABB2-40C6-A82B-5588073BA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References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2DE510-6175-4288-ACEA-DDFE647EB6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sv-SE" dirty="0"/>
              <a:t>”Multi-</a:t>
            </a:r>
            <a:r>
              <a:rPr lang="sv-SE" dirty="0" err="1"/>
              <a:t>layer</a:t>
            </a:r>
            <a:r>
              <a:rPr lang="sv-SE" dirty="0"/>
              <a:t> broadcasting Hybrid-ARQ </a:t>
            </a:r>
            <a:r>
              <a:rPr lang="sv-SE" dirty="0" err="1"/>
              <a:t>strategies</a:t>
            </a:r>
            <a:r>
              <a:rPr lang="sv-SE" dirty="0"/>
              <a:t> for block fading </a:t>
            </a:r>
            <a:r>
              <a:rPr lang="sv-SE" dirty="0" err="1"/>
              <a:t>channels</a:t>
            </a:r>
            <a:r>
              <a:rPr lang="sv-SE" dirty="0"/>
              <a:t>”, A. Steiner and A. </a:t>
            </a:r>
            <a:r>
              <a:rPr lang="sv-SE" dirty="0" err="1"/>
              <a:t>Shamai</a:t>
            </a:r>
            <a:r>
              <a:rPr lang="sv-SE" dirty="0"/>
              <a:t> (</a:t>
            </a:r>
            <a:r>
              <a:rPr lang="sv-SE" dirty="0" err="1"/>
              <a:t>Shitz</a:t>
            </a:r>
            <a:r>
              <a:rPr lang="sv-SE" dirty="0"/>
              <a:t>), IEEE Trans. On </a:t>
            </a:r>
            <a:r>
              <a:rPr lang="sv-SE" dirty="0" err="1"/>
              <a:t>Wireless</a:t>
            </a:r>
            <a:r>
              <a:rPr lang="sv-SE" dirty="0"/>
              <a:t> </a:t>
            </a:r>
            <a:r>
              <a:rPr lang="sv-SE" dirty="0" err="1"/>
              <a:t>Comm</a:t>
            </a:r>
            <a:r>
              <a:rPr lang="sv-SE" dirty="0"/>
              <a:t>. </a:t>
            </a:r>
            <a:r>
              <a:rPr lang="sv-SE" dirty="0" err="1"/>
              <a:t>July</a:t>
            </a:r>
            <a:r>
              <a:rPr lang="sv-SE" dirty="0"/>
              <a:t> 2008. 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/>
              <a:t>”</a:t>
            </a:r>
            <a:r>
              <a:rPr lang="sv-SE" dirty="0" err="1"/>
              <a:t>Coding</a:t>
            </a:r>
            <a:r>
              <a:rPr lang="sv-SE" dirty="0"/>
              <a:t> </a:t>
            </a:r>
            <a:r>
              <a:rPr lang="sv-SE" dirty="0" err="1"/>
              <a:t>performance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HARQ </a:t>
            </a:r>
            <a:r>
              <a:rPr lang="sv-SE" dirty="0" err="1"/>
              <a:t>with</a:t>
            </a:r>
            <a:r>
              <a:rPr lang="sv-SE" dirty="0"/>
              <a:t> BICM – Part I: </a:t>
            </a:r>
            <a:r>
              <a:rPr lang="sv-SE" dirty="0" err="1"/>
              <a:t>Unified</a:t>
            </a:r>
            <a:r>
              <a:rPr lang="sv-SE" dirty="0"/>
              <a:t> </a:t>
            </a:r>
            <a:r>
              <a:rPr lang="sv-SE" dirty="0" err="1"/>
              <a:t>performance</a:t>
            </a:r>
            <a:r>
              <a:rPr lang="sv-SE" dirty="0"/>
              <a:t> </a:t>
            </a:r>
            <a:r>
              <a:rPr lang="sv-SE" dirty="0" err="1"/>
              <a:t>analysis</a:t>
            </a:r>
            <a:r>
              <a:rPr lang="sv-SE" dirty="0"/>
              <a:t>”, J.-F. (T.) Cheng,  PIMRC 2010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E78F6A-49E6-4DE1-91FA-40CBF54048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1D0005-71C3-4FF5-A29C-6B35B2E673F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E9A87F3-12B2-44C3-9D63-1FB4A36E8E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0450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sv-SE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Leif Wilhelmsson,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6625" y="2056606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HARQ is a one of the features considered for EHT in order to enhance the performance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this contribution we present a slightly different way to introduce HARQ, by using a multi-layer approach [1]. Multi-layer transmission allows for a more opportunistic use of the channel and considerably reduces the need for link adaptation. Both these properties are advantages when the signal-to-interference at the receiver is highly unpredictable as e.g. in dense deployments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B988C8-48DF-44FE-B64F-AB42F9C871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Outline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FC9230-CC03-4665-973B-1EC2D191EC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dirty="0" err="1"/>
              <a:t>Background</a:t>
            </a:r>
            <a:r>
              <a:rPr lang="sv-SE" dirty="0"/>
              <a:t>/Motivation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Basic </a:t>
            </a:r>
            <a:r>
              <a:rPr lang="sv-SE" dirty="0" err="1"/>
              <a:t>idea</a:t>
            </a:r>
            <a:endParaRPr lang="sv-SE" dirty="0"/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Simulation </a:t>
            </a:r>
            <a:r>
              <a:rPr lang="sv-SE" dirty="0" err="1"/>
              <a:t>results</a:t>
            </a:r>
            <a:endParaRPr lang="sv-SE" dirty="0"/>
          </a:p>
          <a:p>
            <a:pPr>
              <a:buFont typeface="Arial" panose="020B0604020202020204" pitchFamily="34" charset="0"/>
              <a:buChar char="•"/>
            </a:pPr>
            <a:r>
              <a:rPr lang="sv-SE" dirty="0" err="1"/>
              <a:t>Straw</a:t>
            </a:r>
            <a:r>
              <a:rPr lang="sv-SE" dirty="0"/>
              <a:t> Poll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27A7B7-2152-42F4-8A7F-3ED544F167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F6C59E-6D0B-4137-B297-062C899CF3B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863EB97-583D-4E89-B670-A6C78198251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8750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655070-8490-4E0B-9548-8097F2DE5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Background</a:t>
            </a:r>
            <a:r>
              <a:rPr lang="sv-SE" dirty="0"/>
              <a:t>/Motivation</a:t>
            </a:r>
            <a:br>
              <a:rPr lang="sv-SE" dirty="0"/>
            </a:b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997282-1195-4694-A38F-F61B6ACBDE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3789040"/>
            <a:ext cx="7770813" cy="230537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To make </a:t>
            </a:r>
            <a:r>
              <a:rPr lang="sv-SE" dirty="0" err="1"/>
              <a:t>effective</a:t>
            </a:r>
            <a:r>
              <a:rPr lang="sv-SE" dirty="0"/>
              <a:t> </a:t>
            </a:r>
            <a:r>
              <a:rPr lang="sv-SE" dirty="0" err="1"/>
              <a:t>use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the </a:t>
            </a:r>
            <a:r>
              <a:rPr lang="sv-SE" dirty="0" err="1"/>
              <a:t>channel</a:t>
            </a:r>
            <a:r>
              <a:rPr lang="sv-SE" dirty="0"/>
              <a:t>, a proper MCS must be </a:t>
            </a:r>
            <a:r>
              <a:rPr lang="sv-SE" dirty="0" err="1"/>
              <a:t>used</a:t>
            </a:r>
            <a:endParaRPr lang="sv-S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 err="1"/>
              <a:t>This</a:t>
            </a:r>
            <a:r>
              <a:rPr lang="sv-SE" dirty="0"/>
              <a:t> </a:t>
            </a:r>
            <a:r>
              <a:rPr lang="sv-SE" dirty="0" err="1"/>
              <a:t>assumes</a:t>
            </a:r>
            <a:r>
              <a:rPr lang="sv-SE" dirty="0"/>
              <a:t> </a:t>
            </a:r>
            <a:r>
              <a:rPr lang="sv-SE" dirty="0" err="1"/>
              <a:t>knowledge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the </a:t>
            </a:r>
            <a:r>
              <a:rPr lang="sv-SE" dirty="0" err="1"/>
              <a:t>channel</a:t>
            </a:r>
            <a:endParaRPr lang="sv-S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In </a:t>
            </a:r>
            <a:r>
              <a:rPr lang="sv-SE" dirty="0" err="1"/>
              <a:t>dense</a:t>
            </a:r>
            <a:r>
              <a:rPr lang="sv-SE" dirty="0"/>
              <a:t> </a:t>
            </a:r>
            <a:r>
              <a:rPr lang="sv-SE" dirty="0" err="1"/>
              <a:t>deployments</a:t>
            </a:r>
            <a:r>
              <a:rPr lang="sv-SE" dirty="0"/>
              <a:t> </a:t>
            </a:r>
            <a:r>
              <a:rPr lang="sv-SE" dirty="0" err="1"/>
              <a:t>where</a:t>
            </a:r>
            <a:r>
              <a:rPr lang="sv-SE" dirty="0"/>
              <a:t> the </a:t>
            </a:r>
            <a:r>
              <a:rPr lang="sv-SE" dirty="0" err="1"/>
              <a:t>link</a:t>
            </a:r>
            <a:r>
              <a:rPr lang="sv-SE" dirty="0"/>
              <a:t> is </a:t>
            </a:r>
            <a:r>
              <a:rPr lang="sv-SE" dirty="0" err="1"/>
              <a:t>interference</a:t>
            </a:r>
            <a:r>
              <a:rPr lang="sv-SE" dirty="0"/>
              <a:t> </a:t>
            </a:r>
            <a:r>
              <a:rPr lang="sv-SE" dirty="0" err="1"/>
              <a:t>limited</a:t>
            </a:r>
            <a:r>
              <a:rPr lang="sv-SE" dirty="0"/>
              <a:t>, </a:t>
            </a:r>
            <a:r>
              <a:rPr lang="sv-SE" dirty="0" err="1"/>
              <a:t>this</a:t>
            </a:r>
            <a:r>
              <a:rPr lang="sv-SE" dirty="0"/>
              <a:t> is not </a:t>
            </a:r>
            <a:r>
              <a:rPr lang="sv-SE" dirty="0" err="1"/>
              <a:t>possible</a:t>
            </a:r>
            <a:r>
              <a:rPr lang="sv-SE" dirty="0"/>
              <a:t> as the </a:t>
            </a:r>
            <a:r>
              <a:rPr lang="sv-SE" dirty="0" err="1"/>
              <a:t>experienced</a:t>
            </a:r>
            <a:r>
              <a:rPr lang="sv-SE" dirty="0"/>
              <a:t> </a:t>
            </a:r>
            <a:r>
              <a:rPr lang="sv-SE" dirty="0" err="1"/>
              <a:t>interference</a:t>
            </a:r>
            <a:r>
              <a:rPr lang="sv-SE" dirty="0"/>
              <a:t> is </a:t>
            </a:r>
            <a:r>
              <a:rPr lang="sv-SE" dirty="0" err="1"/>
              <a:t>essentially</a:t>
            </a:r>
            <a:r>
              <a:rPr lang="sv-SE" dirty="0"/>
              <a:t> </a:t>
            </a:r>
            <a:r>
              <a:rPr lang="sv-SE" dirty="0" err="1"/>
              <a:t>random</a:t>
            </a:r>
            <a:r>
              <a:rPr lang="sv-SE" dirty="0"/>
              <a:t> (</a:t>
            </a:r>
            <a:r>
              <a:rPr lang="sv-SE" dirty="0" err="1"/>
              <a:t>uncorrelated</a:t>
            </a:r>
            <a:r>
              <a:rPr lang="sv-SE" dirty="0"/>
              <a:t> from </a:t>
            </a:r>
            <a:r>
              <a:rPr lang="sv-SE" dirty="0" err="1"/>
              <a:t>one</a:t>
            </a:r>
            <a:r>
              <a:rPr lang="sv-SE" dirty="0"/>
              <a:t> </a:t>
            </a:r>
            <a:r>
              <a:rPr lang="sv-SE" dirty="0" err="1"/>
              <a:t>time</a:t>
            </a:r>
            <a:r>
              <a:rPr lang="sv-SE" dirty="0"/>
              <a:t> </a:t>
            </a:r>
            <a:r>
              <a:rPr lang="sv-SE" dirty="0" err="1"/>
              <a:t>instant</a:t>
            </a:r>
            <a:r>
              <a:rPr lang="sv-SE" dirty="0"/>
              <a:t> to the </a:t>
            </a:r>
            <a:r>
              <a:rPr lang="sv-SE" dirty="0" err="1"/>
              <a:t>next</a:t>
            </a:r>
            <a:r>
              <a:rPr lang="sv-SE" dirty="0"/>
              <a:t>)</a:t>
            </a:r>
          </a:p>
          <a:p>
            <a:pPr marL="0" indent="0"/>
            <a:r>
              <a:rPr lang="sv-SE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2BC756-E97E-4941-A40F-68CD2E308CD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5B4E98-EA06-4F8F-BD14-850477E8A5B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912BFE4-A953-43EA-B1F4-636F50FA9AD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July 2019</a:t>
            </a:r>
            <a:endParaRPr lang="en-GB" dirty="0"/>
          </a:p>
        </p:txBody>
      </p:sp>
      <p:pic>
        <p:nvPicPr>
          <p:cNvPr id="7" name="Picture 6" descr="C:\Users\ecswilh\AppData\Local\Microsoft\Windows\INetCache\Content.MSO\564CA718.tmp">
            <a:extLst>
              <a:ext uri="{FF2B5EF4-FFF2-40B4-BE49-F238E27FC236}">
                <a16:creationId xmlns:a16="http://schemas.microsoft.com/office/drawing/2014/main" id="{F8A48ABE-3CCF-4DD5-9BB5-7173184E9B1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1412776"/>
            <a:ext cx="5059045" cy="1924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062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07E9B-8F24-498E-BCCA-CD10C61D7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dirty="0" err="1"/>
              <a:t>Background</a:t>
            </a:r>
            <a:r>
              <a:rPr lang="sv-SE" dirty="0"/>
              <a:t>/Motivation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E2A541-F235-4119-95AC-0D192A8552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353603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If the MCS is </a:t>
            </a:r>
            <a:r>
              <a:rPr lang="sv-SE" dirty="0" err="1"/>
              <a:t>too</a:t>
            </a:r>
            <a:r>
              <a:rPr lang="sv-SE" dirty="0"/>
              <a:t> </a:t>
            </a:r>
            <a:r>
              <a:rPr lang="sv-SE" dirty="0" err="1"/>
              <a:t>low</a:t>
            </a:r>
            <a:r>
              <a:rPr lang="sv-SE" dirty="0"/>
              <a:t>, the </a:t>
            </a:r>
            <a:r>
              <a:rPr lang="sv-SE" dirty="0" err="1"/>
              <a:t>channel</a:t>
            </a:r>
            <a:r>
              <a:rPr lang="sv-SE" dirty="0"/>
              <a:t> is not </a:t>
            </a:r>
            <a:r>
              <a:rPr lang="sv-SE" dirty="0" err="1"/>
              <a:t>efficiently</a:t>
            </a:r>
            <a:r>
              <a:rPr lang="sv-SE" dirty="0"/>
              <a:t> </a:t>
            </a:r>
            <a:r>
              <a:rPr lang="sv-SE" dirty="0" err="1"/>
              <a:t>used</a:t>
            </a:r>
            <a:endParaRPr lang="sv-SE" dirty="0"/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If the MCS is </a:t>
            </a:r>
            <a:r>
              <a:rPr lang="sv-SE" dirty="0" err="1"/>
              <a:t>too</a:t>
            </a:r>
            <a:r>
              <a:rPr lang="sv-SE" dirty="0"/>
              <a:t> </a:t>
            </a:r>
            <a:r>
              <a:rPr lang="sv-SE" dirty="0" err="1"/>
              <a:t>high</a:t>
            </a:r>
            <a:r>
              <a:rPr lang="sv-SE" dirty="0"/>
              <a:t>, a </a:t>
            </a:r>
            <a:r>
              <a:rPr lang="sv-SE" dirty="0" err="1"/>
              <a:t>retransmission</a:t>
            </a:r>
            <a:r>
              <a:rPr lang="sv-SE" dirty="0"/>
              <a:t> is </a:t>
            </a:r>
            <a:r>
              <a:rPr lang="sv-SE" dirty="0" err="1"/>
              <a:t>needed</a:t>
            </a:r>
            <a:endParaRPr lang="sv-S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 err="1"/>
              <a:t>With</a:t>
            </a:r>
            <a:r>
              <a:rPr lang="sv-SE" dirty="0"/>
              <a:t> HARQ, </a:t>
            </a:r>
            <a:r>
              <a:rPr lang="sv-SE" dirty="0" err="1"/>
              <a:t>this</a:t>
            </a:r>
            <a:r>
              <a:rPr lang="sv-SE" dirty="0"/>
              <a:t> is less </a:t>
            </a:r>
            <a:r>
              <a:rPr lang="sv-SE" dirty="0" err="1"/>
              <a:t>of</a:t>
            </a:r>
            <a:r>
              <a:rPr lang="sv-SE" dirty="0"/>
              <a:t> a problem </a:t>
            </a:r>
            <a:r>
              <a:rPr lang="sv-SE" dirty="0" err="1"/>
              <a:t>since</a:t>
            </a:r>
            <a:r>
              <a:rPr lang="sv-SE" dirty="0"/>
              <a:t> still </a:t>
            </a:r>
            <a:r>
              <a:rPr lang="sv-SE" dirty="0" err="1"/>
              <a:t>some</a:t>
            </a:r>
            <a:r>
              <a:rPr lang="sv-SE" dirty="0"/>
              <a:t> information is </a:t>
            </a:r>
            <a:r>
              <a:rPr lang="sv-SE" dirty="0" err="1"/>
              <a:t>extracted</a:t>
            </a:r>
            <a:r>
              <a:rPr lang="sv-SE" dirty="0"/>
              <a:t> and </a:t>
            </a:r>
            <a:r>
              <a:rPr lang="sv-SE" dirty="0" err="1"/>
              <a:t>can</a:t>
            </a:r>
            <a:r>
              <a:rPr lang="sv-SE" dirty="0"/>
              <a:t> be </a:t>
            </a:r>
            <a:r>
              <a:rPr lang="sv-SE" dirty="0" err="1"/>
              <a:t>used</a:t>
            </a:r>
            <a:r>
              <a:rPr lang="sv-SE" dirty="0"/>
              <a:t> for </a:t>
            </a:r>
            <a:r>
              <a:rPr lang="sv-SE" dirty="0" err="1"/>
              <a:t>successive</a:t>
            </a:r>
            <a:r>
              <a:rPr lang="sv-SE" dirty="0"/>
              <a:t> transmissions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 err="1"/>
              <a:t>However</a:t>
            </a:r>
            <a:r>
              <a:rPr lang="sv-SE" dirty="0"/>
              <a:t>, it </a:t>
            </a:r>
            <a:r>
              <a:rPr lang="sv-SE" dirty="0" err="1"/>
              <a:t>comes</a:t>
            </a:r>
            <a:r>
              <a:rPr lang="sv-SE" dirty="0"/>
              <a:t> at the </a:t>
            </a:r>
            <a:r>
              <a:rPr lang="sv-SE" dirty="0" err="1"/>
              <a:t>expense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increased</a:t>
            </a:r>
            <a:r>
              <a:rPr lang="sv-SE" dirty="0"/>
              <a:t> </a:t>
            </a:r>
            <a:r>
              <a:rPr lang="sv-SE" dirty="0" err="1"/>
              <a:t>delay</a:t>
            </a:r>
            <a:r>
              <a:rPr lang="sv-SE" dirty="0"/>
              <a:t>/</a:t>
            </a:r>
            <a:r>
              <a:rPr lang="sv-SE" dirty="0" err="1"/>
              <a:t>jitter</a:t>
            </a:r>
            <a:endParaRPr lang="sv-SE" dirty="0"/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In an ideal </a:t>
            </a:r>
            <a:r>
              <a:rPr lang="sv-SE" dirty="0" err="1"/>
              <a:t>case</a:t>
            </a:r>
            <a:r>
              <a:rPr lang="sv-SE" dirty="0"/>
              <a:t>, </a:t>
            </a:r>
            <a:r>
              <a:rPr lang="sv-SE" dirty="0" err="1"/>
              <a:t>one</a:t>
            </a:r>
            <a:r>
              <a:rPr lang="sv-SE" dirty="0"/>
              <a:t> </a:t>
            </a:r>
            <a:r>
              <a:rPr lang="sv-SE" dirty="0" err="1"/>
              <a:t>should</a:t>
            </a:r>
            <a:r>
              <a:rPr lang="sv-SE" dirty="0"/>
              <a:t> </a:t>
            </a:r>
            <a:r>
              <a:rPr lang="sv-SE" dirty="0" err="1"/>
              <a:t>use</a:t>
            </a:r>
            <a:r>
              <a:rPr lang="sv-SE" dirty="0"/>
              <a:t> a </a:t>
            </a:r>
            <a:r>
              <a:rPr lang="sv-SE" dirty="0" err="1"/>
              <a:t>high</a:t>
            </a:r>
            <a:r>
              <a:rPr lang="sv-SE" dirty="0"/>
              <a:t> MCS in an </a:t>
            </a:r>
            <a:r>
              <a:rPr lang="sv-SE" dirty="0" err="1"/>
              <a:t>opportunistic</a:t>
            </a:r>
            <a:r>
              <a:rPr lang="sv-SE" dirty="0"/>
              <a:t> </a:t>
            </a:r>
            <a:r>
              <a:rPr lang="sv-SE" dirty="0" err="1"/>
              <a:t>way</a:t>
            </a:r>
            <a:endParaRPr lang="sv-S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 If the </a:t>
            </a:r>
            <a:r>
              <a:rPr lang="sv-SE" dirty="0" err="1"/>
              <a:t>channel</a:t>
            </a:r>
            <a:r>
              <a:rPr lang="sv-SE" dirty="0"/>
              <a:t> is </a:t>
            </a:r>
            <a:r>
              <a:rPr lang="sv-SE" dirty="0" err="1"/>
              <a:t>good</a:t>
            </a:r>
            <a:r>
              <a:rPr lang="sv-SE" dirty="0"/>
              <a:t> </a:t>
            </a:r>
            <a:r>
              <a:rPr lang="sv-SE" dirty="0" err="1"/>
              <a:t>this</a:t>
            </a:r>
            <a:r>
              <a:rPr lang="sv-SE" dirty="0"/>
              <a:t> </a:t>
            </a:r>
            <a:r>
              <a:rPr lang="sv-SE" dirty="0" err="1"/>
              <a:t>can</a:t>
            </a:r>
            <a:r>
              <a:rPr lang="sv-SE" dirty="0"/>
              <a:t> be </a:t>
            </a:r>
            <a:r>
              <a:rPr lang="sv-SE" dirty="0" err="1"/>
              <a:t>explored</a:t>
            </a:r>
            <a:endParaRPr lang="sv-S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If the </a:t>
            </a:r>
            <a:r>
              <a:rPr lang="sv-SE" dirty="0" err="1"/>
              <a:t>channel</a:t>
            </a:r>
            <a:r>
              <a:rPr lang="sv-SE" dirty="0"/>
              <a:t> is </a:t>
            </a:r>
            <a:r>
              <a:rPr lang="sv-SE" dirty="0" err="1"/>
              <a:t>poor</a:t>
            </a:r>
            <a:r>
              <a:rPr lang="sv-SE" dirty="0"/>
              <a:t>, </a:t>
            </a:r>
            <a:r>
              <a:rPr lang="sv-SE" dirty="0" err="1"/>
              <a:t>one</a:t>
            </a:r>
            <a:r>
              <a:rPr lang="sv-SE" dirty="0"/>
              <a:t> </a:t>
            </a:r>
            <a:r>
              <a:rPr lang="sv-SE" dirty="0" err="1"/>
              <a:t>should</a:t>
            </a:r>
            <a:r>
              <a:rPr lang="sv-SE" dirty="0"/>
              <a:t> still be </a:t>
            </a:r>
            <a:r>
              <a:rPr lang="sv-SE" dirty="0" err="1"/>
              <a:t>able</a:t>
            </a:r>
            <a:r>
              <a:rPr lang="sv-SE" dirty="0"/>
              <a:t> to </a:t>
            </a:r>
            <a:r>
              <a:rPr lang="sv-SE" dirty="0" err="1"/>
              <a:t>extract</a:t>
            </a:r>
            <a:r>
              <a:rPr lang="sv-SE" dirty="0"/>
              <a:t> as </a:t>
            </a:r>
            <a:r>
              <a:rPr lang="sv-SE" dirty="0" err="1"/>
              <a:t>much</a:t>
            </a:r>
            <a:r>
              <a:rPr lang="sv-SE" dirty="0"/>
              <a:t> information as the </a:t>
            </a:r>
            <a:r>
              <a:rPr lang="sv-SE" dirty="0" err="1"/>
              <a:t>channel</a:t>
            </a:r>
            <a:r>
              <a:rPr lang="sv-SE" dirty="0"/>
              <a:t> </a:t>
            </a:r>
            <a:r>
              <a:rPr lang="sv-SE" dirty="0" err="1"/>
              <a:t>allows</a:t>
            </a:r>
            <a:r>
              <a:rPr lang="sv-SE" dirty="0"/>
              <a:t> for…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8A8F45-FF3A-43BB-914C-878CFAC531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027AA-1A0C-4E7A-9F3D-C78DC60E2DF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7A9D02C-BF9C-4633-AB6B-F11D57282A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00302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95174A-EAC7-4E6A-BADB-4D2434990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Basic </a:t>
            </a:r>
            <a:r>
              <a:rPr lang="sv-SE" dirty="0" err="1"/>
              <a:t>idea</a:t>
            </a:r>
            <a:r>
              <a:rPr lang="sv-SE" dirty="0"/>
              <a:t> – Multi-</a:t>
            </a:r>
            <a:r>
              <a:rPr lang="sv-SE" dirty="0" err="1"/>
              <a:t>layer</a:t>
            </a:r>
            <a:r>
              <a:rPr lang="sv-SE" dirty="0"/>
              <a:t> modulation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A28DE6-CA10-42C7-A954-32A2E556E3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16832"/>
            <a:ext cx="7770813" cy="417758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The problem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unknown</a:t>
            </a:r>
            <a:r>
              <a:rPr lang="sv-SE" dirty="0"/>
              <a:t> </a:t>
            </a:r>
            <a:r>
              <a:rPr lang="sv-SE" dirty="0" err="1"/>
              <a:t>channel</a:t>
            </a:r>
            <a:r>
              <a:rPr lang="sv-SE" dirty="0"/>
              <a:t> </a:t>
            </a:r>
            <a:r>
              <a:rPr lang="sv-SE" dirty="0" err="1"/>
              <a:t>conditions</a:t>
            </a:r>
            <a:r>
              <a:rPr lang="sv-SE" dirty="0"/>
              <a:t> for the receiver </a:t>
            </a:r>
            <a:r>
              <a:rPr lang="sv-SE" dirty="0" err="1"/>
              <a:t>resemble</a:t>
            </a:r>
            <a:r>
              <a:rPr lang="sv-SE" dirty="0"/>
              <a:t> </a:t>
            </a:r>
            <a:r>
              <a:rPr lang="sv-SE" dirty="0" err="1"/>
              <a:t>that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broadcast </a:t>
            </a:r>
            <a:r>
              <a:rPr lang="sv-SE" dirty="0" err="1"/>
              <a:t>communication</a:t>
            </a:r>
            <a:r>
              <a:rPr lang="sv-SE" dirty="0"/>
              <a:t> in </a:t>
            </a:r>
            <a:r>
              <a:rPr lang="sv-SE" dirty="0" err="1"/>
              <a:t>that</a:t>
            </a:r>
            <a:r>
              <a:rPr lang="sv-SE" dirty="0"/>
              <a:t> the </a:t>
            </a:r>
            <a:r>
              <a:rPr lang="sv-SE" dirty="0" err="1"/>
              <a:t>channel</a:t>
            </a:r>
            <a:r>
              <a:rPr lang="sv-SE" dirty="0"/>
              <a:t> </a:t>
            </a:r>
            <a:r>
              <a:rPr lang="sv-SE" dirty="0" err="1"/>
              <a:t>may</a:t>
            </a:r>
            <a:r>
              <a:rPr lang="sv-SE" dirty="0"/>
              <a:t> be </a:t>
            </a:r>
            <a:r>
              <a:rPr lang="sv-SE" dirty="0" err="1"/>
              <a:t>very</a:t>
            </a:r>
            <a:r>
              <a:rPr lang="sv-SE" dirty="0"/>
              <a:t> different for different for different receivers =&gt; Not </a:t>
            </a:r>
            <a:r>
              <a:rPr lang="sv-SE" dirty="0" err="1"/>
              <a:t>possible</a:t>
            </a:r>
            <a:r>
              <a:rPr lang="sv-SE" dirty="0"/>
              <a:t> for the transmitter to </a:t>
            </a:r>
            <a:r>
              <a:rPr lang="sv-SE" dirty="0" err="1"/>
              <a:t>optimize</a:t>
            </a:r>
            <a:r>
              <a:rPr lang="sv-SE" dirty="0"/>
              <a:t> for a </a:t>
            </a:r>
            <a:r>
              <a:rPr lang="sv-SE" dirty="0" err="1"/>
              <a:t>specific</a:t>
            </a:r>
            <a:r>
              <a:rPr lang="sv-SE" dirty="0"/>
              <a:t> receiver, </a:t>
            </a:r>
            <a:r>
              <a:rPr lang="sv-SE" dirty="0" err="1"/>
              <a:t>but</a:t>
            </a:r>
            <a:r>
              <a:rPr lang="sv-SE" dirty="0"/>
              <a:t> a receiver </a:t>
            </a:r>
            <a:r>
              <a:rPr lang="sv-SE" dirty="0" err="1"/>
              <a:t>should</a:t>
            </a:r>
            <a:r>
              <a:rPr lang="sv-SE" dirty="0"/>
              <a:t> do the best </a:t>
            </a:r>
            <a:r>
              <a:rPr lang="sv-SE" dirty="0" err="1"/>
              <a:t>out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the situation…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In [1], the broadcasting problem is </a:t>
            </a:r>
            <a:r>
              <a:rPr lang="sv-SE" dirty="0" err="1"/>
              <a:t>analyzed</a:t>
            </a:r>
            <a:r>
              <a:rPr lang="sv-SE" dirty="0"/>
              <a:t> </a:t>
            </a:r>
            <a:r>
              <a:rPr lang="sv-SE" dirty="0" err="1"/>
              <a:t>theoretically</a:t>
            </a:r>
            <a:r>
              <a:rPr lang="sv-SE" dirty="0"/>
              <a:t>. </a:t>
            </a:r>
            <a:r>
              <a:rPr lang="sv-SE" dirty="0" err="1"/>
              <a:t>Motivated</a:t>
            </a:r>
            <a:r>
              <a:rPr lang="sv-SE" dirty="0"/>
              <a:t> by the </a:t>
            </a:r>
            <a:r>
              <a:rPr lang="sv-SE" dirty="0" err="1"/>
              <a:t>need</a:t>
            </a:r>
            <a:r>
              <a:rPr lang="sv-SE" dirty="0"/>
              <a:t> to </a:t>
            </a:r>
            <a:r>
              <a:rPr lang="sv-SE" dirty="0" err="1"/>
              <a:t>obtain</a:t>
            </a:r>
            <a:r>
              <a:rPr lang="sv-SE" dirty="0"/>
              <a:t> </a:t>
            </a:r>
            <a:r>
              <a:rPr lang="sv-SE" dirty="0" err="1"/>
              <a:t>high</a:t>
            </a:r>
            <a:r>
              <a:rPr lang="sv-SE" dirty="0"/>
              <a:t> </a:t>
            </a:r>
            <a:r>
              <a:rPr lang="sv-SE" dirty="0" err="1"/>
              <a:t>efficiency</a:t>
            </a:r>
            <a:r>
              <a:rPr lang="sv-SE" dirty="0"/>
              <a:t> at </a:t>
            </a:r>
            <a:r>
              <a:rPr lang="sv-SE" dirty="0" err="1"/>
              <a:t>low</a:t>
            </a:r>
            <a:r>
              <a:rPr lang="sv-SE" dirty="0"/>
              <a:t> </a:t>
            </a:r>
            <a:r>
              <a:rPr lang="sv-SE" dirty="0" err="1"/>
              <a:t>latency</a:t>
            </a:r>
            <a:endParaRPr lang="sv-SE" dirty="0"/>
          </a:p>
          <a:p>
            <a:pPr>
              <a:buFont typeface="Arial" panose="020B0604020202020204" pitchFamily="34" charset="0"/>
              <a:buChar char="•"/>
            </a:pPr>
            <a:r>
              <a:rPr lang="sv-SE" dirty="0" err="1"/>
              <a:t>Here</a:t>
            </a:r>
            <a:r>
              <a:rPr lang="sv-SE" dirty="0"/>
              <a:t> a </a:t>
            </a:r>
            <a:r>
              <a:rPr lang="sv-SE" dirty="0" err="1"/>
              <a:t>very</a:t>
            </a:r>
            <a:r>
              <a:rPr lang="sv-SE" dirty="0"/>
              <a:t> </a:t>
            </a:r>
            <a:r>
              <a:rPr lang="sv-SE" dirty="0" err="1"/>
              <a:t>pragmatic</a:t>
            </a:r>
            <a:r>
              <a:rPr lang="sv-SE" dirty="0"/>
              <a:t> approach is taken to </a:t>
            </a:r>
            <a:r>
              <a:rPr lang="sv-SE" dirty="0" err="1"/>
              <a:t>improve</a:t>
            </a:r>
            <a:r>
              <a:rPr lang="sv-SE" dirty="0"/>
              <a:t> </a:t>
            </a:r>
            <a:r>
              <a:rPr lang="sv-SE" dirty="0" err="1"/>
              <a:t>performance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a minimum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changes</a:t>
            </a:r>
            <a:r>
              <a:rPr lang="sv-SE" dirty="0"/>
              <a:t> 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66BB72-406A-4AFC-A887-803899976A8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1809F1-EECB-4768-844D-086BF209B1B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8AFA0F6-FE9F-48F4-94CF-538A7CB29D7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72016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95174A-EAC7-4E6A-BADB-4D2434990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Basic </a:t>
            </a:r>
            <a:r>
              <a:rPr lang="sv-SE" dirty="0" err="1"/>
              <a:t>idea</a:t>
            </a:r>
            <a:r>
              <a:rPr lang="sv-SE" dirty="0"/>
              <a:t> – Multi-</a:t>
            </a:r>
            <a:r>
              <a:rPr lang="sv-SE" dirty="0" err="1"/>
              <a:t>layer</a:t>
            </a:r>
            <a:r>
              <a:rPr lang="sv-SE" dirty="0"/>
              <a:t> modulation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A28DE6-CA10-42C7-A954-32A2E556E3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4023632"/>
            <a:ext cx="7770813" cy="20162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The different bits in a </a:t>
            </a:r>
            <a:r>
              <a:rPr lang="sv-SE" dirty="0" err="1"/>
              <a:t>received</a:t>
            </a:r>
            <a:r>
              <a:rPr lang="sv-SE" dirty="0"/>
              <a:t> symbol </a:t>
            </a:r>
            <a:r>
              <a:rPr lang="sv-SE" dirty="0" err="1"/>
              <a:t>carry</a:t>
            </a:r>
            <a:r>
              <a:rPr lang="sv-SE" dirty="0"/>
              <a:t> different </a:t>
            </a:r>
            <a:r>
              <a:rPr lang="sv-SE" dirty="0" err="1"/>
              <a:t>amount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information[2]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 err="1"/>
              <a:t>Normally</a:t>
            </a:r>
            <a:r>
              <a:rPr lang="sv-SE" dirty="0"/>
              <a:t> the ”</a:t>
            </a:r>
            <a:r>
              <a:rPr lang="sv-SE" dirty="0" err="1"/>
              <a:t>average</a:t>
            </a:r>
            <a:r>
              <a:rPr lang="sv-SE" dirty="0"/>
              <a:t> </a:t>
            </a:r>
            <a:r>
              <a:rPr lang="sv-SE" dirty="0" err="1"/>
              <a:t>conditions</a:t>
            </a:r>
            <a:r>
              <a:rPr lang="sv-SE" dirty="0"/>
              <a:t>” </a:t>
            </a:r>
            <a:r>
              <a:rPr lang="sv-SE" dirty="0" err="1"/>
              <a:t>of</a:t>
            </a:r>
            <a:r>
              <a:rPr lang="sv-SE" dirty="0"/>
              <a:t> the </a:t>
            </a:r>
            <a:r>
              <a:rPr lang="sv-SE" dirty="0" err="1"/>
              <a:t>received</a:t>
            </a:r>
            <a:r>
              <a:rPr lang="sv-SE" dirty="0"/>
              <a:t> bits </a:t>
            </a:r>
            <a:r>
              <a:rPr lang="sv-SE" dirty="0" err="1"/>
              <a:t>determines</a:t>
            </a:r>
            <a:r>
              <a:rPr lang="sv-SE" dirty="0"/>
              <a:t> </a:t>
            </a:r>
            <a:r>
              <a:rPr lang="sv-SE" dirty="0" err="1"/>
              <a:t>whether</a:t>
            </a:r>
            <a:r>
              <a:rPr lang="sv-SE" dirty="0"/>
              <a:t> the </a:t>
            </a:r>
            <a:r>
              <a:rPr lang="sv-SE" dirty="0" err="1"/>
              <a:t>decoding</a:t>
            </a:r>
            <a:r>
              <a:rPr lang="sv-SE" dirty="0"/>
              <a:t> is </a:t>
            </a:r>
            <a:r>
              <a:rPr lang="sv-SE" dirty="0" err="1"/>
              <a:t>successful</a:t>
            </a:r>
            <a:endParaRPr lang="sv-SE" dirty="0"/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In multi-</a:t>
            </a:r>
            <a:r>
              <a:rPr lang="sv-SE" dirty="0" err="1"/>
              <a:t>layer</a:t>
            </a:r>
            <a:r>
              <a:rPr lang="sv-SE" dirty="0"/>
              <a:t> transmission, the </a:t>
            </a:r>
            <a:r>
              <a:rPr lang="sv-SE" dirty="0" err="1"/>
              <a:t>difference</a:t>
            </a:r>
            <a:r>
              <a:rPr lang="sv-SE" dirty="0"/>
              <a:t> in </a:t>
            </a:r>
            <a:r>
              <a:rPr lang="sv-SE" dirty="0" err="1"/>
              <a:t>relibility</a:t>
            </a:r>
            <a:r>
              <a:rPr lang="sv-SE" dirty="0"/>
              <a:t> is </a:t>
            </a:r>
            <a:r>
              <a:rPr lang="sv-SE" dirty="0" err="1"/>
              <a:t>instead</a:t>
            </a:r>
            <a:r>
              <a:rPr lang="sv-SE" dirty="0"/>
              <a:t> </a:t>
            </a:r>
            <a:r>
              <a:rPr lang="sv-SE" dirty="0" err="1"/>
              <a:t>exploited</a:t>
            </a:r>
            <a:endParaRPr lang="sv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66BB72-406A-4AFC-A887-803899976A8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1809F1-EECB-4768-844D-086BF209B1B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8AFA0F6-FE9F-48F4-94CF-538A7CB29D7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July 2019</a:t>
            </a:r>
            <a:endParaRPr lang="en-GB" dirty="0"/>
          </a:p>
        </p:txBody>
      </p:sp>
      <p:pic>
        <p:nvPicPr>
          <p:cNvPr id="9" name="Picture 8" descr="cid:image001.png@01D3C127.7B24F020">
            <a:extLst>
              <a:ext uri="{FF2B5EF4-FFF2-40B4-BE49-F238E27FC236}">
                <a16:creationId xmlns:a16="http://schemas.microsoft.com/office/drawing/2014/main" id="{EB5CBCD3-1B22-4219-B1C5-988C99C80B45}"/>
              </a:ext>
            </a:extLst>
          </p:cNvPr>
          <p:cNvPicPr/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3625" y="1889076"/>
            <a:ext cx="2745854" cy="2016224"/>
          </a:xfrm>
          <a:prstGeom prst="rect">
            <a:avLst/>
          </a:prstGeom>
          <a:noFill/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71218DF-7104-4BA9-9C8A-F6942B60B210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4323" y="1830388"/>
            <a:ext cx="2393950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1616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95174A-EAC7-4E6A-BADB-4D2434990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Multi-</a:t>
            </a:r>
            <a:r>
              <a:rPr lang="sv-SE" dirty="0" err="1"/>
              <a:t>layer</a:t>
            </a:r>
            <a:r>
              <a:rPr lang="sv-SE" dirty="0"/>
              <a:t> modulation – </a:t>
            </a:r>
            <a:r>
              <a:rPr lang="sv-SE" dirty="0" err="1"/>
              <a:t>Example</a:t>
            </a:r>
            <a:r>
              <a:rPr lang="sv-SE" dirty="0"/>
              <a:t>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A28DE6-CA10-42C7-A954-32A2E556E3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3915957"/>
            <a:ext cx="7770813" cy="20162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1800" dirty="0" err="1"/>
              <a:t>Example</a:t>
            </a:r>
            <a:r>
              <a:rPr lang="sv-SE" sz="1800" dirty="0"/>
              <a:t> (ideal </a:t>
            </a:r>
            <a:r>
              <a:rPr lang="sv-SE" sz="1800" dirty="0" err="1"/>
              <a:t>decoding</a:t>
            </a:r>
            <a:r>
              <a:rPr lang="sv-SE" sz="1800" dirty="0"/>
              <a:t>): </a:t>
            </a:r>
            <a:r>
              <a:rPr lang="sv-SE" sz="1800" dirty="0" err="1"/>
              <a:t>With</a:t>
            </a:r>
            <a:r>
              <a:rPr lang="sv-SE" sz="1800" dirty="0"/>
              <a:t> a rate ½ </a:t>
            </a:r>
            <a:r>
              <a:rPr lang="sv-SE" sz="1800" dirty="0" err="1"/>
              <a:t>code</a:t>
            </a:r>
            <a:r>
              <a:rPr lang="sv-SE" sz="1800" dirty="0"/>
              <a:t> and ideal </a:t>
            </a:r>
            <a:r>
              <a:rPr lang="sv-SE" sz="1800" dirty="0" err="1"/>
              <a:t>decoding</a:t>
            </a:r>
            <a:r>
              <a:rPr lang="sv-SE" sz="1800" dirty="0"/>
              <a:t>, </a:t>
            </a:r>
            <a:r>
              <a:rPr lang="sv-SE" sz="1800" dirty="0" err="1"/>
              <a:t>one</a:t>
            </a:r>
            <a:r>
              <a:rPr lang="sv-SE" sz="1800" dirty="0"/>
              <a:t> must </a:t>
            </a:r>
            <a:r>
              <a:rPr lang="sv-SE" sz="1800" dirty="0" err="1"/>
              <a:t>extract</a:t>
            </a:r>
            <a:r>
              <a:rPr lang="sv-SE" sz="1800" dirty="0"/>
              <a:t> 1 bit </a:t>
            </a:r>
            <a:r>
              <a:rPr lang="sv-SE" sz="1800" dirty="0" err="1"/>
              <a:t>of</a:t>
            </a:r>
            <a:r>
              <a:rPr lang="sv-SE" sz="1800" dirty="0"/>
              <a:t> information for </a:t>
            </a:r>
            <a:r>
              <a:rPr lang="sv-SE" sz="1800" dirty="0" err="1"/>
              <a:t>every</a:t>
            </a:r>
            <a:r>
              <a:rPr lang="sv-SE" sz="1800" dirty="0"/>
              <a:t> 2 </a:t>
            </a:r>
            <a:r>
              <a:rPr lang="sv-SE" sz="1800" dirty="0" err="1"/>
              <a:t>codebits</a:t>
            </a:r>
            <a:r>
              <a:rPr lang="sv-SE" sz="1800" dirty="0"/>
              <a:t>. </a:t>
            </a:r>
            <a:r>
              <a:rPr lang="sv-SE" sz="1800" dirty="0" err="1"/>
              <a:t>Then</a:t>
            </a:r>
            <a:r>
              <a:rPr lang="sv-SE" sz="1800" dirty="0"/>
              <a:t> the </a:t>
            </a:r>
            <a:r>
              <a:rPr lang="sv-SE" sz="1800" dirty="0" err="1"/>
              <a:t>coding</a:t>
            </a:r>
            <a:r>
              <a:rPr lang="sv-SE" sz="1800" dirty="0"/>
              <a:t> </a:t>
            </a:r>
            <a:r>
              <a:rPr lang="sv-SE" sz="1800" dirty="0" err="1"/>
              <a:t>will</a:t>
            </a:r>
            <a:r>
              <a:rPr lang="sv-SE" sz="1800" dirty="0"/>
              <a:t> </a:t>
            </a:r>
            <a:r>
              <a:rPr lang="sv-SE" sz="1800" dirty="0" err="1"/>
              <a:t>succeed</a:t>
            </a:r>
            <a:r>
              <a:rPr lang="sv-SE" sz="1800" dirty="0"/>
              <a:t>, </a:t>
            </a:r>
            <a:r>
              <a:rPr lang="sv-SE" sz="1800" dirty="0" err="1"/>
              <a:t>otherwise</a:t>
            </a:r>
            <a:r>
              <a:rPr lang="sv-SE" sz="1800" dirty="0"/>
              <a:t> not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1800" dirty="0"/>
              <a:t>In the </a:t>
            </a:r>
            <a:r>
              <a:rPr lang="sv-SE" sz="1800" dirty="0" err="1"/>
              <a:t>example</a:t>
            </a:r>
            <a:r>
              <a:rPr lang="sv-SE" sz="1800" dirty="0"/>
              <a:t> </a:t>
            </a:r>
            <a:r>
              <a:rPr lang="sv-SE" sz="1800" dirty="0" err="1"/>
              <a:t>above</a:t>
            </a:r>
            <a:r>
              <a:rPr lang="sv-SE" sz="1800" dirty="0"/>
              <a:t>, </a:t>
            </a:r>
            <a:r>
              <a:rPr lang="sv-SE" sz="1800" dirty="0" err="1"/>
              <a:t>this</a:t>
            </a:r>
            <a:r>
              <a:rPr lang="sv-SE" sz="1800" dirty="0"/>
              <a:t> </a:t>
            </a:r>
            <a:r>
              <a:rPr lang="sv-SE" sz="1800" dirty="0" err="1"/>
              <a:t>means</a:t>
            </a:r>
            <a:endParaRPr lang="sv-SE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sv-SE" sz="1600" dirty="0"/>
              <a:t>5 dB </a:t>
            </a:r>
            <a:r>
              <a:rPr lang="sv-SE" sz="1600" dirty="0" err="1"/>
              <a:t>needed</a:t>
            </a:r>
            <a:r>
              <a:rPr lang="sv-SE" sz="1600" dirty="0"/>
              <a:t> </a:t>
            </a:r>
            <a:r>
              <a:rPr lang="sv-SE" sz="1600" dirty="0" err="1"/>
              <a:t>when</a:t>
            </a:r>
            <a:r>
              <a:rPr lang="sv-SE" sz="1600" dirty="0"/>
              <a:t> the bits </a:t>
            </a:r>
            <a:r>
              <a:rPr lang="sv-SE" sz="1600" dirty="0" err="1"/>
              <a:t>are</a:t>
            </a:r>
            <a:r>
              <a:rPr lang="sv-SE" sz="1600" dirty="0"/>
              <a:t> </a:t>
            </a:r>
            <a:r>
              <a:rPr lang="sv-SE" sz="1600" dirty="0" err="1"/>
              <a:t>interleaved</a:t>
            </a:r>
            <a:endParaRPr lang="sv-SE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sv-SE" sz="1600" dirty="0"/>
              <a:t>2.5 dB and 7 dB </a:t>
            </a:r>
            <a:r>
              <a:rPr lang="sv-SE" sz="1600" dirty="0" err="1"/>
              <a:t>are</a:t>
            </a:r>
            <a:r>
              <a:rPr lang="sv-SE" sz="1600" dirty="0"/>
              <a:t> </a:t>
            </a:r>
            <a:r>
              <a:rPr lang="sv-SE" sz="1600" dirty="0" err="1"/>
              <a:t>needed</a:t>
            </a:r>
            <a:r>
              <a:rPr lang="sv-SE" sz="1600" dirty="0"/>
              <a:t> for </a:t>
            </a:r>
            <a:r>
              <a:rPr lang="sv-SE" sz="1600" dirty="0" err="1"/>
              <a:t>respective</a:t>
            </a:r>
            <a:r>
              <a:rPr lang="sv-SE" sz="1600" dirty="0"/>
              <a:t> </a:t>
            </a:r>
            <a:r>
              <a:rPr lang="sv-SE" sz="1600" dirty="0" err="1"/>
              <a:t>layer</a:t>
            </a:r>
            <a:r>
              <a:rPr lang="sv-SE" sz="1600" dirty="0"/>
              <a:t> </a:t>
            </a:r>
            <a:r>
              <a:rPr lang="sv-SE" sz="1600" dirty="0" err="1"/>
              <a:t>if</a:t>
            </a:r>
            <a:r>
              <a:rPr lang="sv-SE" sz="1600" dirty="0"/>
              <a:t> not </a:t>
            </a:r>
            <a:r>
              <a:rPr lang="sv-SE" sz="1600" dirty="0" err="1"/>
              <a:t>interleaved</a:t>
            </a:r>
            <a:endParaRPr lang="sv-SE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sv-SE" sz="2000" dirty="0"/>
              <a:t>Multi-</a:t>
            </a:r>
            <a:r>
              <a:rPr lang="sv-SE" sz="2000" dirty="0" err="1"/>
              <a:t>layer</a:t>
            </a:r>
            <a:r>
              <a:rPr lang="sv-SE" sz="2000" dirty="0"/>
              <a:t> </a:t>
            </a:r>
            <a:r>
              <a:rPr lang="sv-SE" sz="2000" dirty="0" err="1"/>
              <a:t>means</a:t>
            </a:r>
            <a:r>
              <a:rPr lang="sv-SE" sz="2000" dirty="0"/>
              <a:t> no </a:t>
            </a:r>
            <a:r>
              <a:rPr lang="sv-SE" sz="2000" dirty="0" err="1"/>
              <a:t>interleaving</a:t>
            </a:r>
            <a:r>
              <a:rPr lang="sv-SE" sz="2000" dirty="0"/>
              <a:t> </a:t>
            </a:r>
            <a:r>
              <a:rPr lang="sv-SE" sz="2000" dirty="0" err="1"/>
              <a:t>of</a:t>
            </a:r>
            <a:r>
              <a:rPr lang="sv-SE" sz="2000" dirty="0"/>
              <a:t> bit </a:t>
            </a:r>
            <a:r>
              <a:rPr lang="sv-SE" sz="2000" dirty="0" err="1"/>
              <a:t>with</a:t>
            </a:r>
            <a:r>
              <a:rPr lang="sv-SE" sz="2000" dirty="0"/>
              <a:t> different </a:t>
            </a:r>
            <a:r>
              <a:rPr lang="sv-SE" sz="2000" dirty="0" err="1"/>
              <a:t>reliability</a:t>
            </a:r>
            <a:endParaRPr lang="sv-SE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66BB72-406A-4AFC-A887-803899976A8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1809F1-EECB-4768-844D-086BF209B1B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8AFA0F6-FE9F-48F4-94CF-538A7CB29D7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July 2019</a:t>
            </a:r>
            <a:endParaRPr lang="en-GB" dirty="0"/>
          </a:p>
        </p:txBody>
      </p:sp>
      <p:pic>
        <p:nvPicPr>
          <p:cNvPr id="9" name="Picture 8" descr="cid:image001.png@01D3C127.7B24F020">
            <a:extLst>
              <a:ext uri="{FF2B5EF4-FFF2-40B4-BE49-F238E27FC236}">
                <a16:creationId xmlns:a16="http://schemas.microsoft.com/office/drawing/2014/main" id="{EB5CBCD3-1B22-4219-B1C5-988C99C80B45}"/>
              </a:ext>
            </a:extLst>
          </p:cNvPr>
          <p:cNvPicPr/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927009"/>
            <a:ext cx="2673846" cy="1933376"/>
          </a:xfrm>
          <a:prstGeom prst="rect">
            <a:avLst/>
          </a:prstGeom>
          <a:noFill/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2581C23D-E5E7-415A-9405-F59E6993F21E}"/>
              </a:ext>
            </a:extLst>
          </p:cNvPr>
          <p:cNvSpPr/>
          <p:nvPr/>
        </p:nvSpPr>
        <p:spPr>
          <a:xfrm>
            <a:off x="4603364" y="2255029"/>
            <a:ext cx="3278505" cy="40227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6D1C0B4-9901-4AE1-A086-87548D91653A}"/>
              </a:ext>
            </a:extLst>
          </p:cNvPr>
          <p:cNvCxnSpPr/>
          <p:nvPr/>
        </p:nvCxnSpPr>
        <p:spPr>
          <a:xfrm>
            <a:off x="6242617" y="2255029"/>
            <a:ext cx="0" cy="402277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4">
            <a:extLst>
              <a:ext uri="{FF2B5EF4-FFF2-40B4-BE49-F238E27FC236}">
                <a16:creationId xmlns:a16="http://schemas.microsoft.com/office/drawing/2014/main" id="{3EEF2CB9-885A-4679-90A4-4C372D17967B}"/>
              </a:ext>
            </a:extLst>
          </p:cNvPr>
          <p:cNvSpPr txBox="1"/>
          <p:nvPr/>
        </p:nvSpPr>
        <p:spPr>
          <a:xfrm>
            <a:off x="4963391" y="2207260"/>
            <a:ext cx="1192711" cy="61210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sv-SE" sz="1200" kern="1200">
                <a:solidFill>
                  <a:srgbClr val="181818"/>
                </a:solidFill>
                <a:effectLst/>
                <a:latin typeface="Calibri" panose="020F0502020204030204" pitchFamily="34" charset="0"/>
                <a:ea typeface="PMingLiU" panose="02020500000000000000" pitchFamily="18" charset="-120"/>
                <a:cs typeface="Mangal" panose="02040503050203030202" pitchFamily="18" charset="0"/>
              </a:rPr>
              <a:t>Codeword 1,</a:t>
            </a:r>
            <a:endParaRPr lang="sv-SE" sz="1200">
              <a:effectLst/>
              <a:latin typeface="Times New Roman" panose="02020603050405020304" pitchFamily="18" charset="0"/>
              <a:ea typeface="PMingLiU" panose="02020500000000000000" pitchFamily="18" charset="-120"/>
            </a:endParaRPr>
          </a:p>
          <a:p>
            <a:pPr>
              <a:spcAft>
                <a:spcPts val="0"/>
              </a:spcAft>
            </a:pPr>
            <a:r>
              <a:rPr lang="sv-SE" sz="1200" kern="1200">
                <a:solidFill>
                  <a:srgbClr val="181818"/>
                </a:solidFill>
                <a:effectLst/>
                <a:latin typeface="Calibri" panose="020F0502020204030204" pitchFamily="34" charset="0"/>
                <a:ea typeface="PMingLiU" panose="02020500000000000000" pitchFamily="18" charset="-120"/>
                <a:cs typeface="Mangal" panose="02040503050203030202" pitchFamily="18" charset="0"/>
              </a:rPr>
              <a:t>using b1- b4</a:t>
            </a:r>
            <a:endParaRPr lang="sv-SE" sz="1200">
              <a:effectLst/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14" name="TextBox 5">
            <a:extLst>
              <a:ext uri="{FF2B5EF4-FFF2-40B4-BE49-F238E27FC236}">
                <a16:creationId xmlns:a16="http://schemas.microsoft.com/office/drawing/2014/main" id="{8434BBFD-50C1-42F4-B225-41C2D08ED04E}"/>
              </a:ext>
            </a:extLst>
          </p:cNvPr>
          <p:cNvSpPr txBox="1"/>
          <p:nvPr/>
        </p:nvSpPr>
        <p:spPr>
          <a:xfrm>
            <a:off x="6464177" y="2212630"/>
            <a:ext cx="1330773" cy="75560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sv-SE" sz="1200" kern="1200">
                <a:solidFill>
                  <a:srgbClr val="181818"/>
                </a:solidFill>
                <a:effectLst/>
                <a:latin typeface="Calibri" panose="020F0502020204030204" pitchFamily="34" charset="0"/>
                <a:ea typeface="PMingLiU" panose="02020500000000000000" pitchFamily="18" charset="-120"/>
                <a:cs typeface="Mangal" panose="02040503050203030202" pitchFamily="18" charset="0"/>
              </a:rPr>
              <a:t>Codeword 2,</a:t>
            </a:r>
            <a:endParaRPr lang="sv-SE" sz="1200">
              <a:effectLst/>
              <a:latin typeface="Times New Roman" panose="02020603050405020304" pitchFamily="18" charset="0"/>
              <a:ea typeface="PMingLiU" panose="02020500000000000000" pitchFamily="18" charset="-120"/>
            </a:endParaRPr>
          </a:p>
          <a:p>
            <a:pPr>
              <a:spcAft>
                <a:spcPts val="0"/>
              </a:spcAft>
            </a:pPr>
            <a:r>
              <a:rPr lang="sv-SE" sz="1200" kern="1200">
                <a:solidFill>
                  <a:srgbClr val="181818"/>
                </a:solidFill>
                <a:effectLst/>
                <a:latin typeface="Calibri" panose="020F0502020204030204" pitchFamily="34" charset="0"/>
                <a:ea typeface="PMingLiU" panose="02020500000000000000" pitchFamily="18" charset="-120"/>
                <a:cs typeface="Mangal" panose="02040503050203030202" pitchFamily="18" charset="0"/>
              </a:rPr>
              <a:t>using b1-b4</a:t>
            </a:r>
            <a:endParaRPr lang="sv-SE" sz="1200">
              <a:effectLst/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BC0554B-DB8A-40C0-8888-B9163F6664BA}"/>
              </a:ext>
            </a:extLst>
          </p:cNvPr>
          <p:cNvSpPr/>
          <p:nvPr/>
        </p:nvSpPr>
        <p:spPr>
          <a:xfrm>
            <a:off x="4603364" y="2970448"/>
            <a:ext cx="3278505" cy="40227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8F20A10-0553-4E21-B35B-37F96424948E}"/>
              </a:ext>
            </a:extLst>
          </p:cNvPr>
          <p:cNvCxnSpPr>
            <a:cxnSpLocks/>
          </p:cNvCxnSpPr>
          <p:nvPr/>
        </p:nvCxnSpPr>
        <p:spPr>
          <a:xfrm flipH="1">
            <a:off x="4619876" y="3171587"/>
            <a:ext cx="3261993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8">
            <a:extLst>
              <a:ext uri="{FF2B5EF4-FFF2-40B4-BE49-F238E27FC236}">
                <a16:creationId xmlns:a16="http://schemas.microsoft.com/office/drawing/2014/main" id="{E3BFBA00-5E7A-4EE9-ADBE-745452771223}"/>
              </a:ext>
            </a:extLst>
          </p:cNvPr>
          <p:cNvSpPr txBox="1"/>
          <p:nvPr/>
        </p:nvSpPr>
        <p:spPr>
          <a:xfrm>
            <a:off x="5168920" y="2905397"/>
            <a:ext cx="2521684" cy="3794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sv-SE" sz="1200" kern="1200">
                <a:solidFill>
                  <a:srgbClr val="181818"/>
                </a:solidFill>
                <a:effectLst/>
                <a:latin typeface="Calibri" panose="020F0502020204030204" pitchFamily="34" charset="0"/>
                <a:ea typeface="PMingLiU" panose="02020500000000000000" pitchFamily="18" charset="-120"/>
                <a:cs typeface="Mangal" panose="02040503050203030202" pitchFamily="18" charset="0"/>
              </a:rPr>
              <a:t>Codeword 1, using b1 and b2</a:t>
            </a:r>
            <a:endParaRPr lang="sv-SE" sz="1200">
              <a:effectLst/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18" name="TextBox 9">
            <a:extLst>
              <a:ext uri="{FF2B5EF4-FFF2-40B4-BE49-F238E27FC236}">
                <a16:creationId xmlns:a16="http://schemas.microsoft.com/office/drawing/2014/main" id="{6F81F47E-E3E4-4C36-83F5-8F81D4491714}"/>
              </a:ext>
            </a:extLst>
          </p:cNvPr>
          <p:cNvSpPr txBox="1"/>
          <p:nvPr/>
        </p:nvSpPr>
        <p:spPr>
          <a:xfrm>
            <a:off x="5168920" y="3113376"/>
            <a:ext cx="2392198" cy="31562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sv-SE" sz="1200" kern="1200" dirty="0" err="1">
                <a:solidFill>
                  <a:srgbClr val="181818"/>
                </a:solidFill>
                <a:effectLst/>
                <a:latin typeface="Calibri" panose="020F0502020204030204" pitchFamily="34" charset="0"/>
                <a:ea typeface="PMingLiU" panose="02020500000000000000" pitchFamily="18" charset="-120"/>
                <a:cs typeface="Mangal" panose="02040503050203030202" pitchFamily="18" charset="0"/>
              </a:rPr>
              <a:t>Codeword</a:t>
            </a:r>
            <a:r>
              <a:rPr lang="sv-SE" sz="1200" kern="1200" dirty="0">
                <a:solidFill>
                  <a:srgbClr val="181818"/>
                </a:solidFill>
                <a:effectLst/>
                <a:latin typeface="Calibri" panose="020F0502020204030204" pitchFamily="34" charset="0"/>
                <a:ea typeface="PMingLiU" panose="02020500000000000000" pitchFamily="18" charset="-120"/>
                <a:cs typeface="Mangal" panose="02040503050203030202" pitchFamily="18" charset="0"/>
              </a:rPr>
              <a:t> 2, </a:t>
            </a:r>
            <a:r>
              <a:rPr lang="sv-SE" sz="1200" kern="1200" dirty="0" err="1">
                <a:solidFill>
                  <a:srgbClr val="181818"/>
                </a:solidFill>
                <a:effectLst/>
                <a:latin typeface="Calibri" panose="020F0502020204030204" pitchFamily="34" charset="0"/>
                <a:ea typeface="PMingLiU" panose="02020500000000000000" pitchFamily="18" charset="-120"/>
                <a:cs typeface="Mangal" panose="02040503050203030202" pitchFamily="18" charset="0"/>
              </a:rPr>
              <a:t>using</a:t>
            </a:r>
            <a:r>
              <a:rPr lang="sv-SE" sz="1200" kern="1200" dirty="0">
                <a:solidFill>
                  <a:srgbClr val="181818"/>
                </a:solidFill>
                <a:effectLst/>
                <a:latin typeface="Calibri" panose="020F0502020204030204" pitchFamily="34" charset="0"/>
                <a:ea typeface="PMingLiU" panose="02020500000000000000" pitchFamily="18" charset="-120"/>
                <a:cs typeface="Mangal" panose="02040503050203030202" pitchFamily="18" charset="0"/>
              </a:rPr>
              <a:t> b3 and b4</a:t>
            </a:r>
            <a:endParaRPr lang="sv-SE" sz="1200" dirty="0">
              <a:effectLst/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8244D6D9-3763-4CCA-B0AF-CA00994EB59C}"/>
              </a:ext>
            </a:extLst>
          </p:cNvPr>
          <p:cNvCxnSpPr/>
          <p:nvPr/>
        </p:nvCxnSpPr>
        <p:spPr bwMode="auto">
          <a:xfrm flipV="1">
            <a:off x="1021794" y="2865362"/>
            <a:ext cx="2088232" cy="55336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DFBD874C-1B34-4E2F-9629-D47ECA533B4C}"/>
              </a:ext>
            </a:extLst>
          </p:cNvPr>
          <p:cNvCxnSpPr>
            <a:cxnSpLocks/>
          </p:cNvCxnSpPr>
          <p:nvPr/>
        </p:nvCxnSpPr>
        <p:spPr bwMode="auto">
          <a:xfrm flipV="1">
            <a:off x="1955276" y="3247568"/>
            <a:ext cx="1036140" cy="26710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017FDD1D-7A92-486F-8BE2-61301AAD352A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245776" y="3247568"/>
            <a:ext cx="767975" cy="50164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C0DA10E3-CAE4-4BC6-BDB5-2395FE7375CE}"/>
              </a:ext>
            </a:extLst>
          </p:cNvPr>
          <p:cNvSpPr txBox="1"/>
          <p:nvPr/>
        </p:nvSpPr>
        <p:spPr>
          <a:xfrm>
            <a:off x="819704" y="2960367"/>
            <a:ext cx="12935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 err="1">
                <a:solidFill>
                  <a:schemeClr val="tx1"/>
                </a:solidFill>
              </a:rPr>
              <a:t>Interleaved</a:t>
            </a:r>
            <a:endParaRPr lang="sv-SE" sz="1400" dirty="0">
              <a:solidFill>
                <a:schemeClr val="tx1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A7F645C-A906-4DA6-8E6C-A1E38683FC05}"/>
              </a:ext>
            </a:extLst>
          </p:cNvPr>
          <p:cNvSpPr txBox="1"/>
          <p:nvPr/>
        </p:nvSpPr>
        <p:spPr>
          <a:xfrm>
            <a:off x="679755" y="3563578"/>
            <a:ext cx="12935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 err="1">
                <a:solidFill>
                  <a:schemeClr val="tx1"/>
                </a:solidFill>
              </a:rPr>
              <a:t>Layer</a:t>
            </a:r>
            <a:r>
              <a:rPr lang="sv-SE" sz="1400" dirty="0">
                <a:solidFill>
                  <a:schemeClr val="tx1"/>
                </a:solidFill>
              </a:rPr>
              <a:t> 1&amp;2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72EAB7B-D4BF-4B2D-A5BF-9D70B4214320}"/>
              </a:ext>
            </a:extLst>
          </p:cNvPr>
          <p:cNvSpPr txBox="1"/>
          <p:nvPr/>
        </p:nvSpPr>
        <p:spPr>
          <a:xfrm>
            <a:off x="3979104" y="3576604"/>
            <a:ext cx="12935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 err="1">
                <a:solidFill>
                  <a:schemeClr val="tx1"/>
                </a:solidFill>
              </a:rPr>
              <a:t>Layer</a:t>
            </a:r>
            <a:r>
              <a:rPr lang="sv-SE" sz="1400">
                <a:solidFill>
                  <a:schemeClr val="tx1"/>
                </a:solidFill>
              </a:rPr>
              <a:t> 3&amp;4</a:t>
            </a:r>
            <a:endParaRPr lang="sv-SE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17851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95174A-EAC7-4E6A-BADB-4D2434990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Multi-</a:t>
            </a:r>
            <a:r>
              <a:rPr lang="sv-SE" dirty="0" err="1"/>
              <a:t>layer</a:t>
            </a:r>
            <a:r>
              <a:rPr lang="sv-SE" dirty="0"/>
              <a:t> modulation – </a:t>
            </a:r>
            <a:r>
              <a:rPr lang="sv-SE" dirty="0" err="1"/>
              <a:t>Example</a:t>
            </a:r>
            <a:r>
              <a:rPr lang="sv-SE" dirty="0"/>
              <a:t>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A28DE6-CA10-42C7-A954-32A2E556E3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3939461"/>
            <a:ext cx="7770813" cy="20162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dirty="0" err="1"/>
              <a:t>Rather</a:t>
            </a:r>
            <a:r>
              <a:rPr lang="sv-SE" dirty="0"/>
              <a:t> </a:t>
            </a:r>
            <a:r>
              <a:rPr lang="sv-SE" dirty="0" err="1"/>
              <a:t>than</a:t>
            </a:r>
            <a:r>
              <a:rPr lang="sv-SE" dirty="0"/>
              <a:t> </a:t>
            </a:r>
            <a:r>
              <a:rPr lang="sv-SE" dirty="0" err="1"/>
              <a:t>looking</a:t>
            </a:r>
            <a:r>
              <a:rPr lang="sv-SE" dirty="0"/>
              <a:t> at the information rate, </a:t>
            </a:r>
            <a:r>
              <a:rPr lang="sv-SE" dirty="0" err="1"/>
              <a:t>one</a:t>
            </a:r>
            <a:r>
              <a:rPr lang="sv-SE" dirty="0"/>
              <a:t> </a:t>
            </a:r>
            <a:r>
              <a:rPr lang="sv-SE" dirty="0" err="1"/>
              <a:t>may</a:t>
            </a:r>
            <a:r>
              <a:rPr lang="sv-SE" dirty="0"/>
              <a:t> look at the </a:t>
            </a:r>
            <a:r>
              <a:rPr lang="sv-SE" dirty="0" err="1"/>
              <a:t>codeword</a:t>
            </a:r>
            <a:r>
              <a:rPr lang="sv-SE" dirty="0"/>
              <a:t> </a:t>
            </a:r>
            <a:r>
              <a:rPr lang="sv-SE" dirty="0" err="1"/>
              <a:t>error</a:t>
            </a:r>
            <a:r>
              <a:rPr lang="sv-SE" dirty="0"/>
              <a:t> </a:t>
            </a:r>
            <a:r>
              <a:rPr lang="sv-SE" dirty="0" err="1"/>
              <a:t>probability</a:t>
            </a:r>
            <a:endParaRPr lang="sv-SE" dirty="0"/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The </a:t>
            </a:r>
            <a:r>
              <a:rPr lang="sv-SE" dirty="0" err="1"/>
              <a:t>figure</a:t>
            </a:r>
            <a:r>
              <a:rPr lang="sv-SE" dirty="0"/>
              <a:t> </a:t>
            </a:r>
            <a:r>
              <a:rPr lang="sv-SE" dirty="0" err="1"/>
              <a:t>above</a:t>
            </a:r>
            <a:r>
              <a:rPr lang="sv-SE" dirty="0"/>
              <a:t> shows simulation </a:t>
            </a:r>
            <a:r>
              <a:rPr lang="sv-SE" dirty="0" err="1"/>
              <a:t>results</a:t>
            </a:r>
            <a:r>
              <a:rPr lang="sv-SE" dirty="0"/>
              <a:t> for a LDPC  </a:t>
            </a:r>
            <a:r>
              <a:rPr lang="sv-SE" dirty="0" err="1"/>
              <a:t>code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H matrix (1944,972) in combination </a:t>
            </a:r>
            <a:r>
              <a:rPr lang="sv-SE" dirty="0" err="1"/>
              <a:t>with</a:t>
            </a:r>
            <a:r>
              <a:rPr lang="sv-SE" dirty="0"/>
              <a:t> 256-QAM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 err="1"/>
              <a:t>There</a:t>
            </a:r>
            <a:r>
              <a:rPr lang="sv-SE" dirty="0"/>
              <a:t> </a:t>
            </a:r>
            <a:r>
              <a:rPr lang="sv-SE" dirty="0" err="1"/>
              <a:t>are</a:t>
            </a:r>
            <a:r>
              <a:rPr lang="sv-SE" dirty="0"/>
              <a:t> 8 </a:t>
            </a:r>
            <a:r>
              <a:rPr lang="sv-SE" dirty="0" err="1"/>
              <a:t>layers</a:t>
            </a:r>
            <a:r>
              <a:rPr lang="sv-SE" dirty="0"/>
              <a:t>, </a:t>
            </a:r>
            <a:r>
              <a:rPr lang="sv-SE" dirty="0" err="1"/>
              <a:t>two</a:t>
            </a:r>
            <a:r>
              <a:rPr lang="sv-SE" dirty="0"/>
              <a:t> at </a:t>
            </a:r>
            <a:r>
              <a:rPr lang="sv-SE" dirty="0" err="1"/>
              <a:t>each</a:t>
            </a:r>
            <a:r>
              <a:rPr lang="sv-SE" dirty="0"/>
              <a:t> </a:t>
            </a:r>
            <a:r>
              <a:rPr lang="sv-SE" dirty="0" err="1"/>
              <a:t>robustness</a:t>
            </a:r>
            <a:r>
              <a:rPr lang="sv-SE" dirty="0"/>
              <a:t> </a:t>
            </a:r>
            <a:r>
              <a:rPr lang="sv-SE" dirty="0" err="1"/>
              <a:t>level</a:t>
            </a:r>
            <a:endParaRPr lang="sv-SE" dirty="0"/>
          </a:p>
          <a:p>
            <a:pPr>
              <a:buFont typeface="Arial" panose="020B0604020202020204" pitchFamily="34" charset="0"/>
              <a:buChar char="•"/>
            </a:pPr>
            <a:endParaRPr lang="sv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66BB72-406A-4AFC-A887-803899976A8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1809F1-EECB-4768-844D-086BF209B1B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8AFA0F6-FE9F-48F4-94CF-538A7CB29D7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July 2019</a:t>
            </a:r>
            <a:endParaRPr lang="en-GB" dirty="0"/>
          </a:p>
        </p:txBody>
      </p:sp>
      <p:pic>
        <p:nvPicPr>
          <p:cNvPr id="7" name="Content Placeholder 4">
            <a:extLst>
              <a:ext uri="{FF2B5EF4-FFF2-40B4-BE49-F238E27FC236}">
                <a16:creationId xmlns:a16="http://schemas.microsoft.com/office/drawing/2014/main" id="{0E909686-AA1B-4E10-A609-526518B5714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366293" y="1748808"/>
            <a:ext cx="2409825" cy="2012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F13F80B-0B6A-4149-815D-D71072F2E8E2}"/>
              </a:ext>
            </a:extLst>
          </p:cNvPr>
          <p:cNvCxnSpPr>
            <a:cxnSpLocks/>
          </p:cNvCxnSpPr>
          <p:nvPr/>
        </p:nvCxnSpPr>
        <p:spPr bwMode="auto">
          <a:xfrm flipH="1">
            <a:off x="5004048" y="1628800"/>
            <a:ext cx="24606" cy="237577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</p:spTree>
    <p:extLst>
      <p:ext uri="{BB962C8B-B14F-4D97-AF65-F5344CB8AC3E}">
        <p14:creationId xmlns:p14="http://schemas.microsoft.com/office/powerpoint/2010/main" val="3544849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33722</TotalTime>
  <Words>1123</Words>
  <Application>Microsoft Office PowerPoint</Application>
  <PresentationFormat>On-screen Show (4:3)</PresentationFormat>
  <Paragraphs>129</Paragraphs>
  <Slides>15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Times New Roman</vt:lpstr>
      <vt:lpstr>Office Theme</vt:lpstr>
      <vt:lpstr>Document</vt:lpstr>
      <vt:lpstr>Some results on HARQ performance in dense deployments</vt:lpstr>
      <vt:lpstr>Abstract</vt:lpstr>
      <vt:lpstr>Outline</vt:lpstr>
      <vt:lpstr>Background/Motivation </vt:lpstr>
      <vt:lpstr>Background/Motivation</vt:lpstr>
      <vt:lpstr>Basic idea – Multi-layer modulation</vt:lpstr>
      <vt:lpstr>Basic idea – Multi-layer modulation</vt:lpstr>
      <vt:lpstr>Multi-layer modulation – Example 1</vt:lpstr>
      <vt:lpstr>Multi-layer modulation – Example 2</vt:lpstr>
      <vt:lpstr>Simulation results – Simulation set-up</vt:lpstr>
      <vt:lpstr>Simulation results - AWGN</vt:lpstr>
      <vt:lpstr>Simulation results – Varying channel (1)</vt:lpstr>
      <vt:lpstr>Simulation results – Varying channel (2) conditions</vt:lpstr>
      <vt:lpstr>Straw Poll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Leif Wilhelmsson</dc:creator>
  <cp:lastModifiedBy>Leif Wilhelmsson R</cp:lastModifiedBy>
  <cp:revision>189</cp:revision>
  <cp:lastPrinted>1601-01-01T00:00:00Z</cp:lastPrinted>
  <dcterms:created xsi:type="dcterms:W3CDTF">2017-12-15T14:15:07Z</dcterms:created>
  <dcterms:modified xsi:type="dcterms:W3CDTF">2019-09-14T14:11:40Z</dcterms:modified>
</cp:coreProperties>
</file>