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72" r:id="rId3"/>
    <p:sldId id="273" r:id="rId4"/>
    <p:sldId id="274" r:id="rId5"/>
    <p:sldId id="275" r:id="rId6"/>
    <p:sldId id="276" r:id="rId7"/>
    <p:sldId id="278" r:id="rId8"/>
    <p:sldId id="279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802.11-19/1126r1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Enhanced Resource </a:t>
            </a:r>
            <a:r>
              <a:rPr lang="en-US" sz="2400" dirty="0" smtClean="0"/>
              <a:t>Allocation Schemes for 11be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2019-06-12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067101"/>
              </p:ext>
            </p:extLst>
          </p:nvPr>
        </p:nvGraphicFramePr>
        <p:xfrm>
          <a:off x="1152525" y="2621280"/>
          <a:ext cx="7391400" cy="9284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Yongho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Seok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438400"/>
          </a:xfrm>
        </p:spPr>
        <p:txBody>
          <a:bodyPr/>
          <a:lstStyle/>
          <a:p>
            <a:r>
              <a:rPr lang="en-US" dirty="0" smtClean="0"/>
              <a:t>In the HE WLAN based on IEEE 802.11ax standard, each non-AP station </a:t>
            </a:r>
            <a:r>
              <a:rPr lang="en-US" dirty="0"/>
              <a:t>(STA) can only be assigned </a:t>
            </a:r>
            <a:r>
              <a:rPr lang="en-US" dirty="0" smtClean="0"/>
              <a:t>with a </a:t>
            </a:r>
            <a:r>
              <a:rPr lang="en-US" dirty="0"/>
              <a:t>single resource unit (RU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We show that such restrictions on RU allocations significantly reduce the spectral efficiency and the network throughput in some scenarios.</a:t>
            </a:r>
          </a:p>
          <a:p>
            <a:r>
              <a:rPr lang="en-US" dirty="0" smtClean="0"/>
              <a:t>We propose the enhanced RU allocation schemes for 11be that allows multiple contiguous and non-contiguous RUs assigned to a single STA.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48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RU per </a:t>
            </a:r>
            <a:r>
              <a:rPr lang="en-US" dirty="0" smtClean="0"/>
              <a:t>User </a:t>
            </a:r>
            <a:r>
              <a:rPr lang="en-US" dirty="0"/>
              <a:t>Degrades Spectral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142" y="1600200"/>
            <a:ext cx="7772400" cy="4419600"/>
          </a:xfrm>
        </p:spPr>
        <p:txBody>
          <a:bodyPr/>
          <a:lstStyle/>
          <a:p>
            <a:r>
              <a:rPr lang="en-US" dirty="0"/>
              <a:t>This constraint degrades the spectral efficiency when number of users are small.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when a 20MHz channel is assigned to two users, according to current 11ax spec., the center 26tone-RU must be wasted. (more than 10% spectral efficiency loss).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For Example, two users in 80MHz transmission, if one user is allocated to 242-tone RU, then the other user can only use 484-tone RU. There are 242-Tone RU and a 26-tone RU are wasted (more than 25% spectral efficiency loss).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393" y="5580941"/>
            <a:ext cx="4799162" cy="6262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393" y="3429000"/>
            <a:ext cx="4648200" cy="606585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 bwMode="auto">
          <a:xfrm flipH="1">
            <a:off x="4558342" y="3124200"/>
            <a:ext cx="242258" cy="4556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732058" y="2991891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Used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637493" y="5363276"/>
            <a:ext cx="169653" cy="3992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111333" y="5363276"/>
            <a:ext cx="1365667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610100" y="5137641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5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400" dirty="0"/>
              <a:t>One RU per User Wastes BW in preamble </a:t>
            </a:r>
            <a:r>
              <a:rPr lang="en-US" sz="2400" dirty="0" smtClean="0"/>
              <a:t>Puncture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286000"/>
          </a:xfrm>
        </p:spPr>
        <p:txBody>
          <a:bodyPr/>
          <a:lstStyle/>
          <a:p>
            <a:r>
              <a:rPr lang="en-US" dirty="0"/>
              <a:t>For preamble puncture </a:t>
            </a:r>
            <a:r>
              <a:rPr lang="en-US" dirty="0" smtClean="0"/>
              <a:t>cases </a:t>
            </a:r>
            <a:r>
              <a:rPr lang="en-US" dirty="0"/>
              <a:t>due to radar </a:t>
            </a:r>
            <a:r>
              <a:rPr lang="en-US" dirty="0" smtClean="0"/>
              <a:t>signals (for DFS channels), </a:t>
            </a:r>
            <a:r>
              <a:rPr lang="en-US" dirty="0"/>
              <a:t>if the transmission is to a single user, then only primary 20MHz can be </a:t>
            </a:r>
            <a:r>
              <a:rPr lang="en-US" dirty="0" smtClean="0"/>
              <a:t>used if radar signals is detected in the secondary 20MHz channel.</a:t>
            </a:r>
            <a:endParaRPr lang="en-US" dirty="0"/>
          </a:p>
          <a:p>
            <a:pPr lvl="1"/>
            <a:r>
              <a:rPr lang="en-US" dirty="0" smtClean="0"/>
              <a:t>In this case, if the BSS bandwidth is 80MHz, then 40MHz </a:t>
            </a:r>
            <a:r>
              <a:rPr lang="en-US" dirty="0"/>
              <a:t>BW are wasted, which is 200% spectral efficiency degradation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 this case, if the BSS bandwidth is </a:t>
            </a:r>
            <a:r>
              <a:rPr lang="en-US" dirty="0" smtClean="0"/>
              <a:t>160MHz</a:t>
            </a:r>
            <a:r>
              <a:rPr lang="en-US" dirty="0"/>
              <a:t>, then </a:t>
            </a:r>
            <a:r>
              <a:rPr lang="en-US" dirty="0" smtClean="0"/>
              <a:t>140MHz </a:t>
            </a:r>
            <a:r>
              <a:rPr lang="en-US" dirty="0"/>
              <a:t>BW are wasted, which is </a:t>
            </a:r>
            <a:r>
              <a:rPr lang="en-US" dirty="0" smtClean="0"/>
              <a:t>700</a:t>
            </a:r>
            <a:r>
              <a:rPr lang="en-US" dirty="0"/>
              <a:t>% spectral efficiency degradation.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990600" y="3903453"/>
            <a:ext cx="7356417" cy="197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56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RU per User Also Hurts the Diversity 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/>
              <a:t>For example, in a 80MHz MU transmissions, the channel profile of user 1 is as shown in figure 3, it is better to allocate the RUs located on [0:20] MHz and [60:80] </a:t>
            </a:r>
            <a:r>
              <a:rPr lang="en-US" dirty="0" err="1"/>
              <a:t>MHz.</a:t>
            </a:r>
            <a:r>
              <a:rPr lang="en-US" dirty="0"/>
              <a:t> Therefore the frequency diversity cannot be fully exploited in such transmissions.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691" y="2917166"/>
            <a:ext cx="6359236" cy="3127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3710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LTE allows </a:t>
            </a:r>
            <a:r>
              <a:rPr lang="en-US" dirty="0" smtClean="0"/>
              <a:t>multiple </a:t>
            </a:r>
            <a:r>
              <a:rPr lang="en-US" smtClean="0"/>
              <a:t>RBs allocated to </a:t>
            </a:r>
            <a:r>
              <a:rPr lang="en-US" dirty="0"/>
              <a:t>one User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Block (RB) in LTE is similar to RU in IEEE 802.11 for WLAN.</a:t>
            </a:r>
          </a:p>
          <a:p>
            <a:r>
              <a:rPr lang="en-US" dirty="0" smtClean="0"/>
              <a:t>LTE </a:t>
            </a:r>
            <a:r>
              <a:rPr lang="en-US" dirty="0"/>
              <a:t>allows </a:t>
            </a:r>
            <a:r>
              <a:rPr lang="en-US" dirty="0" smtClean="0"/>
              <a:t>multiple RBs (contiguous and non-contiguous) </a:t>
            </a:r>
            <a:r>
              <a:rPr lang="en-US" dirty="0"/>
              <a:t>allocated to one user.</a:t>
            </a:r>
          </a:p>
          <a:p>
            <a:pPr lvl="1"/>
            <a:r>
              <a:rPr lang="en-US" dirty="0"/>
              <a:t>To </a:t>
            </a:r>
            <a:r>
              <a:rPr lang="en-US" dirty="0" smtClean="0"/>
              <a:t>enhance the WLAN performance to be comparable to cellular </a:t>
            </a:r>
            <a:r>
              <a:rPr lang="en-US" dirty="0"/>
              <a:t>systems, WLAN needs to have enhanced RU allocation schemes that </a:t>
            </a:r>
            <a:r>
              <a:rPr lang="en-US" dirty="0" smtClean="0"/>
              <a:t>allow multiple RUs to be allocated </a:t>
            </a:r>
            <a:r>
              <a:rPr lang="en-US" dirty="0"/>
              <a:t>to one </a:t>
            </a:r>
            <a:r>
              <a:rPr lang="en-US" dirty="0" smtClean="0"/>
              <a:t>user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78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pPr lvl="0"/>
            <a:r>
              <a:rPr lang="en-US" dirty="0"/>
              <a:t>Do you </a:t>
            </a:r>
            <a:r>
              <a:rPr lang="en-US" dirty="0" smtClean="0"/>
              <a:t>support </a:t>
            </a:r>
            <a:r>
              <a:rPr lang="en-US" dirty="0"/>
              <a:t>to allow more than one </a:t>
            </a:r>
            <a:r>
              <a:rPr lang="en-US" dirty="0" smtClean="0"/>
              <a:t>Resource Units (RUs) to be assigned </a:t>
            </a:r>
            <a:r>
              <a:rPr lang="en-US" dirty="0"/>
              <a:t>to a </a:t>
            </a:r>
            <a:r>
              <a:rPr lang="en-US" dirty="0" smtClean="0"/>
              <a:t>single </a:t>
            </a:r>
            <a:r>
              <a:rPr lang="en-US" dirty="0"/>
              <a:t>STA in 11be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Coding and interleaving </a:t>
            </a:r>
            <a:r>
              <a:rPr lang="en-US" dirty="0" smtClean="0"/>
              <a:t>schemes </a:t>
            </a:r>
            <a:r>
              <a:rPr lang="en-US" dirty="0"/>
              <a:t>for multiple RUs assigned to a single STA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FF0000"/>
                </a:solidFill>
              </a:rPr>
              <a:t>TBD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Maximum number of RUs (&gt;1) assigned to a single </a:t>
            </a:r>
            <a:r>
              <a:rPr lang="en-US" dirty="0" smtClean="0"/>
              <a:t>STA </a:t>
            </a:r>
            <a:r>
              <a:rPr lang="en-US" dirty="0"/>
              <a:t>is </a:t>
            </a:r>
            <a:r>
              <a:rPr lang="en-US" dirty="0" smtClean="0"/>
              <a:t>also </a:t>
            </a:r>
            <a:r>
              <a:rPr lang="en-US" dirty="0" smtClean="0">
                <a:solidFill>
                  <a:srgbClr val="FF0000"/>
                </a:solidFill>
              </a:rPr>
              <a:t>TBD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679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into 11be SFD:</a:t>
            </a:r>
          </a:p>
          <a:p>
            <a:pPr lvl="1"/>
            <a:r>
              <a:rPr lang="en-US" dirty="0" smtClean="0"/>
              <a:t>11be shall allow </a:t>
            </a:r>
            <a:r>
              <a:rPr lang="en-US" dirty="0"/>
              <a:t>more than one Resource Units (RUs) to be assigned to a single </a:t>
            </a:r>
            <a:r>
              <a:rPr lang="en-US" dirty="0" smtClean="0"/>
              <a:t>STA</a:t>
            </a:r>
          </a:p>
          <a:p>
            <a:pPr lvl="2"/>
            <a:r>
              <a:rPr lang="en-US" dirty="0"/>
              <a:t>Coding and interleaving schemes for multiple RUs assigned to a single STA are </a:t>
            </a:r>
            <a:r>
              <a:rPr lang="en-US" dirty="0">
                <a:solidFill>
                  <a:srgbClr val="FF0000"/>
                </a:solidFill>
              </a:rPr>
              <a:t>TBD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Maximum number of RUs (&gt;1) assigned to a single STA is also </a:t>
            </a:r>
            <a:r>
              <a:rPr lang="en-US" dirty="0">
                <a:solidFill>
                  <a:srgbClr val="FF0000"/>
                </a:solidFill>
              </a:rPr>
              <a:t>TBD</a:t>
            </a:r>
            <a:r>
              <a:rPr lang="en-US" dirty="0"/>
              <a:t>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763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98328</TotalTime>
  <Words>630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802-11-Submission</vt:lpstr>
      <vt:lpstr>Enhanced Resource Allocation Schemes for 11be</vt:lpstr>
      <vt:lpstr>Outline</vt:lpstr>
      <vt:lpstr>One RU per User Degrades Spectral Efficiency</vt:lpstr>
      <vt:lpstr>One RU per User Wastes BW in preamble Puncture</vt:lpstr>
      <vt:lpstr>One RU per User Also Hurts the Diversity Gain</vt:lpstr>
      <vt:lpstr>LTE allows multiple RBs allocated to one User</vt:lpstr>
      <vt:lpstr>Straw Poll #1</vt:lpstr>
      <vt:lpstr>Motion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82</cp:revision>
  <cp:lastPrinted>1998-02-10T13:28:06Z</cp:lastPrinted>
  <dcterms:created xsi:type="dcterms:W3CDTF">2007-05-21T21:00:37Z</dcterms:created>
  <dcterms:modified xsi:type="dcterms:W3CDTF">2019-09-18T23:02:46Z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