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5"/>
  </p:notesMasterIdLst>
  <p:handoutMasterIdLst>
    <p:handoutMasterId r:id="rId56"/>
  </p:handoutMasterIdLst>
  <p:sldIdLst>
    <p:sldId id="269" r:id="rId2"/>
    <p:sldId id="1535" r:id="rId3"/>
    <p:sldId id="1622" r:id="rId4"/>
    <p:sldId id="1586" r:id="rId5"/>
    <p:sldId id="1534" r:id="rId6"/>
    <p:sldId id="1539" r:id="rId7"/>
    <p:sldId id="1536" r:id="rId8"/>
    <p:sldId id="1540" r:id="rId9"/>
    <p:sldId id="1543" r:id="rId10"/>
    <p:sldId id="1618" r:id="rId11"/>
    <p:sldId id="1547" r:id="rId12"/>
    <p:sldId id="1561" r:id="rId13"/>
    <p:sldId id="1609" r:id="rId14"/>
    <p:sldId id="1610" r:id="rId15"/>
    <p:sldId id="1611" r:id="rId16"/>
    <p:sldId id="1553" r:id="rId17"/>
    <p:sldId id="1612" r:id="rId18"/>
    <p:sldId id="1590" r:id="rId19"/>
    <p:sldId id="1591" r:id="rId20"/>
    <p:sldId id="1623" r:id="rId21"/>
    <p:sldId id="1554" r:id="rId22"/>
    <p:sldId id="1557" r:id="rId23"/>
    <p:sldId id="1558" r:id="rId24"/>
    <p:sldId id="1559" r:id="rId25"/>
    <p:sldId id="1560" r:id="rId26"/>
    <p:sldId id="1621" r:id="rId27"/>
    <p:sldId id="1624" r:id="rId28"/>
    <p:sldId id="1594" r:id="rId29"/>
    <p:sldId id="1603" r:id="rId30"/>
    <p:sldId id="1625" r:id="rId31"/>
    <p:sldId id="1563" r:id="rId32"/>
    <p:sldId id="1600" r:id="rId33"/>
    <p:sldId id="1565" r:id="rId34"/>
    <p:sldId id="1598" r:id="rId35"/>
    <p:sldId id="1599" r:id="rId36"/>
    <p:sldId id="1601" r:id="rId37"/>
    <p:sldId id="1617" r:id="rId38"/>
    <p:sldId id="1604" r:id="rId39"/>
    <p:sldId id="1605" r:id="rId40"/>
    <p:sldId id="1596" r:id="rId41"/>
    <p:sldId id="1602" r:id="rId42"/>
    <p:sldId id="1620" r:id="rId43"/>
    <p:sldId id="1626" r:id="rId44"/>
    <p:sldId id="1613" r:id="rId45"/>
    <p:sldId id="1567" r:id="rId46"/>
    <p:sldId id="1597" r:id="rId47"/>
    <p:sldId id="1606" r:id="rId48"/>
    <p:sldId id="1614" r:id="rId49"/>
    <p:sldId id="1564" r:id="rId50"/>
    <p:sldId id="1574" r:id="rId51"/>
    <p:sldId id="1576" r:id="rId52"/>
    <p:sldId id="1608" r:id="rId53"/>
    <p:sldId id="305" r:id="rId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24</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31</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45</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49</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52</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15219" y="363379"/>
            <a:ext cx="3130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UChicago_Coexistence%20Wkshp.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v3.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3.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19/11-19-1230-00-coex-coex-simulation-and-analysi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2632707" y="2733312"/>
            <a:ext cx="4421823"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dirty="0" smtClean="0">
                <a:ln>
                  <a:noFill/>
                </a:ln>
                <a:solidFill>
                  <a:srgbClr val="FF0000"/>
                </a:solidFill>
                <a:effectLst/>
                <a:latin typeface="+mj-lt"/>
              </a:rPr>
              <a:t>Draft v5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endParaRPr lang="en-AU" dirty="0"/>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pPr lvl="2"/>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a:t>
            </a:fld>
            <a:endParaRPr lang="en-US"/>
          </a:p>
        </p:txBody>
      </p:sp>
    </p:spTree>
    <p:extLst>
      <p:ext uri="{BB962C8B-B14F-4D97-AF65-F5344CB8AC3E}">
        <p14:creationId xmlns:p14="http://schemas.microsoft.com/office/powerpoint/2010/main" val="41469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37030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406325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610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465665"/>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6660035"/>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a:t>
                      </a:r>
                      <a:r>
                        <a:rPr lang="en-AU" sz="1400" baseline="0" dirty="0" smtClean="0">
                          <a:solidFill>
                            <a:srgbClr val="FF0000"/>
                          </a:solidFill>
                        </a:rPr>
                        <a:t> for </a:t>
                      </a:r>
                      <a:r>
                        <a:rPr lang="en-AU" sz="1400" baseline="0" dirty="0" smtClean="0">
                          <a:solidFill>
                            <a:srgbClr val="FF0000"/>
                          </a:solidFill>
                        </a:rPr>
                        <a:t>15 </a:t>
                      </a:r>
                      <a:r>
                        <a:rPr lang="en-AU" sz="1400" baseline="0" dirty="0" smtClean="0">
                          <a:solidFill>
                            <a:srgbClr val="FF0000"/>
                          </a:solidFill>
                        </a:rPr>
                        <a:t>July</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0985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49978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691025"/>
              </p:ext>
            </p:extLst>
          </p:nvPr>
        </p:nvGraphicFramePr>
        <p:xfrm>
          <a:off x="685799" y="1828800"/>
          <a:ext cx="7858125" cy="446278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p>
                      <a:r>
                        <a:rPr lang="en-AU" sz="1400" dirty="0" smtClean="0">
                          <a:solidFill>
                            <a:srgbClr val="FF0000"/>
                          </a:solidFill>
                        </a:rPr>
                        <a:t>(update</a:t>
                      </a:r>
                      <a:r>
                        <a:rPr lang="en-AU" sz="1400" baseline="0" dirty="0" smtClean="0">
                          <a:solidFill>
                            <a:srgbClr val="FF0000"/>
                          </a:solidFill>
                        </a:rPr>
                        <a:t> coming)</a:t>
                      </a:r>
                      <a:endParaRPr lang="en-AU" sz="1400" dirty="0" smtClean="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33587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1665178"/>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894582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12910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5642162"/>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11162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515124"/>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59441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6176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937920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9666608"/>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r>
                        <a:rPr lang="en-AU" sz="1400" i="0" dirty="0" smtClean="0">
                          <a:solidFill>
                            <a:schemeClr val="tx1"/>
                          </a:solidFill>
                        </a:rPr>
                        <a:t> </a:t>
                      </a:r>
                      <a:r>
                        <a:rPr lang="en-AU" sz="1400" i="0" dirty="0" smtClean="0">
                          <a:solidFill>
                            <a:srgbClr val="FF0000"/>
                          </a:solidFill>
                        </a:rPr>
                        <a:t>(update coming)</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04449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95220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4663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44703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kern="1200" dirty="0">
                <a:solidFill>
                  <a:schemeClr val="dk1"/>
                </a:solidFill>
              </a:rPr>
              <a:t>Arun Ghosh </a:t>
            </a:r>
            <a:r>
              <a:rPr lang="en-AU" dirty="0" smtClean="0"/>
              <a:t>(</a:t>
            </a:r>
            <a:r>
              <a:rPr lang="en-AU" dirty="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5225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202093"/>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06055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763158"/>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r>
                        <a:rPr lang="en-AU" sz="1400" b="0" i="0" kern="1200" dirty="0" smtClean="0">
                          <a:solidFill>
                            <a:schemeClr val="dk1"/>
                          </a:solidFill>
                          <a:effectLst/>
                          <a:latin typeface="+mn-lt"/>
                          <a:ea typeface="+mn-ea"/>
                          <a:cs typeface="+mn-cs"/>
                        </a:rPr>
                        <a:t> </a:t>
                      </a:r>
                      <a:r>
                        <a:rPr lang="en-AU" sz="1400" i="0" dirty="0" smtClean="0">
                          <a:solidFill>
                            <a:srgbClr val="FF0000"/>
                          </a:solidFill>
                        </a:rPr>
                        <a:t>(update coming)</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76096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52707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059403"/>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endParaRPr lang="en-US"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endParaRPr lang="en-AU" sz="1400" i="0" dirty="0" smtClean="0">
                        <a:solidFill>
                          <a:schemeClr val="tx1"/>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11-19-1230-00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8562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96683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5998</Words>
  <Application>Microsoft Office PowerPoint</Application>
  <PresentationFormat>On-screen Show (4:3)</PresentationFormat>
  <Paragraphs>725</Paragraphs>
  <Slides>53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2019-07-15T06:56:26Z</dcterms:modified>
</cp:coreProperties>
</file>