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897" r:id="rId3"/>
    <p:sldId id="898" r:id="rId4"/>
    <p:sldId id="911" r:id="rId5"/>
    <p:sldId id="900" r:id="rId6"/>
    <p:sldId id="901" r:id="rId7"/>
    <p:sldId id="902" r:id="rId8"/>
    <p:sldId id="903" r:id="rId9"/>
    <p:sldId id="915" r:id="rId10"/>
    <p:sldId id="918" r:id="rId11"/>
    <p:sldId id="904" r:id="rId12"/>
    <p:sldId id="905" r:id="rId13"/>
    <p:sldId id="917" r:id="rId14"/>
    <p:sldId id="906" r:id="rId15"/>
    <p:sldId id="907" r:id="rId16"/>
    <p:sldId id="916" r:id="rId17"/>
    <p:sldId id="908" r:id="rId18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08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09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6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6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2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1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1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1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6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4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2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802.11-19/1109r1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Further investigation on Mid-amble performance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16850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Periodicity and type </a:t>
            </a:r>
            <a:endParaRPr lang="ko-KR" altLang="en-US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138397"/>
              </p:ext>
            </p:extLst>
          </p:nvPr>
        </p:nvGraphicFramePr>
        <p:xfrm>
          <a:off x="1066799" y="3164840"/>
          <a:ext cx="747712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9281"/>
                <a:gridCol w="1869281"/>
                <a:gridCol w="1869281"/>
                <a:gridCol w="1869281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C2C</a:t>
                      </a:r>
                      <a:r>
                        <a:rPr lang="en-US" altLang="ko-KR" baseline="0" dirty="0" smtClean="0"/>
                        <a:t> channel 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Rural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en-US" altLang="ko-KR" baseline="0" dirty="0" err="1" smtClean="0"/>
                        <a:t>LoS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Highway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en-US" altLang="ko-KR" baseline="0" dirty="0" err="1" smtClean="0"/>
                        <a:t>LoS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Highway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en-US" altLang="ko-KR" baseline="0" dirty="0" err="1" smtClean="0"/>
                        <a:t>NLoS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Periodicity</a:t>
                      </a:r>
                      <a:r>
                        <a:rPr lang="en-US" altLang="ko-KR" baseline="0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4/8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Type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Rep-2x comp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Rep-2x comp</a:t>
                      </a:r>
                      <a:endParaRPr lang="ko-KR" alt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Rep-2x comp</a:t>
                      </a:r>
                      <a:endParaRPr lang="ko-KR" altLang="en-US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838200" y="4851737"/>
            <a:ext cx="7705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In addition, Mid-amble which is composed of normal NGV-LTF can be considered by considering the low complexity and easy implementation.</a:t>
            </a:r>
            <a:endParaRPr lang="ko-KR" altLang="en-US" sz="2000"/>
          </a:p>
        </p:txBody>
      </p:sp>
      <p:sp>
        <p:nvSpPr>
          <p:cNvPr id="9" name="TextBox 8"/>
          <p:cNvSpPr txBox="1"/>
          <p:nvPr/>
        </p:nvSpPr>
        <p:spPr>
          <a:xfrm>
            <a:off x="838200" y="2013228"/>
            <a:ext cx="7705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The periodicity and type for mid-amble can be determined as follows by using considering the results for performance and </a:t>
            </a:r>
            <a:r>
              <a:rPr lang="en-US" altLang="ko-KR" sz="2000" dirty="0" err="1" smtClean="0"/>
              <a:t>goodput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according to C2C channel.</a:t>
            </a:r>
            <a:endParaRPr lang="ko-KR" altLang="en-US" sz="2000"/>
          </a:p>
        </p:txBody>
      </p:sp>
    </p:spTree>
    <p:extLst>
      <p:ext uri="{BB962C8B-B14F-4D97-AF65-F5344CB8AC3E}">
        <p14:creationId xmlns:p14="http://schemas.microsoft.com/office/powerpoint/2010/main" val="1929159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I</a:t>
            </a:r>
            <a:r>
              <a:rPr lang="en-US" altLang="ko-KR" dirty="0" smtClean="0"/>
              <a:t>n this contribution, we further investigate the performance of mid-amble by considering the various composition of mid-amble and periodicity .</a:t>
            </a:r>
          </a:p>
          <a:p>
            <a:pPr lvl="1"/>
            <a:r>
              <a:rPr lang="en-US" altLang="ko-KR" dirty="0" smtClean="0"/>
              <a:t> 2x compressed mid-amble with repetition has better throughput than both 2x compressed only and normal. </a:t>
            </a:r>
          </a:p>
          <a:p>
            <a:pPr lvl="2"/>
            <a:r>
              <a:rPr lang="en-US" altLang="ko-KR" dirty="0"/>
              <a:t>Also, to support the flexible condition, we can consider the Mid-amble which is composed of NGV-LTF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And for this, the information for Mid-amble composition can be transmitted by using the NGV-SIG field.</a:t>
            </a:r>
          </a:p>
          <a:p>
            <a:pPr lvl="1"/>
            <a:r>
              <a:rPr lang="en-US" altLang="ko-KR" dirty="0" smtClean="0"/>
              <a:t>To provide a good performance regardless of channel condition, we</a:t>
            </a:r>
            <a:r>
              <a:rPr lang="ko-KR" altLang="en-US" smtClean="0"/>
              <a:t> </a:t>
            </a:r>
            <a:r>
              <a:rPr lang="en-US" altLang="ko-KR" dirty="0" smtClean="0"/>
              <a:t>can consider the two periodicities for mid-amble.  </a:t>
            </a:r>
          </a:p>
          <a:p>
            <a:pPr lvl="2"/>
            <a:r>
              <a:rPr lang="en-US" altLang="ko-KR" dirty="0" smtClean="0"/>
              <a:t>As</a:t>
            </a:r>
            <a:r>
              <a:rPr lang="ko-KR" altLang="en-US" smtClean="0"/>
              <a:t> </a:t>
            </a:r>
            <a:r>
              <a:rPr lang="en-US" altLang="ko-KR" dirty="0" smtClean="0"/>
              <a:t>the periodicities for mid-amble of 11bd, we can consider the following values </a:t>
            </a:r>
          </a:p>
          <a:p>
            <a:pPr lvl="3"/>
            <a:r>
              <a:rPr lang="en-US" altLang="ko-KR" dirty="0" smtClean="0"/>
              <a:t>4 for poor channel status </a:t>
            </a:r>
          </a:p>
          <a:p>
            <a:pPr lvl="3"/>
            <a:r>
              <a:rPr lang="en-US" altLang="ko-KR" dirty="0" smtClean="0"/>
              <a:t>8 for good channel status</a:t>
            </a:r>
          </a:p>
          <a:p>
            <a:pPr lvl="1"/>
            <a:r>
              <a:rPr lang="en-US" altLang="ko-KR" dirty="0" smtClean="0"/>
              <a:t>And</a:t>
            </a:r>
            <a:r>
              <a:rPr lang="en-US" altLang="ko-KR" dirty="0"/>
              <a:t>, the </a:t>
            </a:r>
            <a:r>
              <a:rPr lang="en-US" altLang="ko-KR" dirty="0" smtClean="0"/>
              <a:t>periodicity </a:t>
            </a:r>
            <a:r>
              <a:rPr lang="en-US" altLang="ko-KR" dirty="0"/>
              <a:t>for 11bd PPDU should be included in </a:t>
            </a:r>
            <a:r>
              <a:rPr lang="en-US" altLang="ko-KR" dirty="0" smtClean="0"/>
              <a:t>NGV-SIG.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5578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mid-amble for 11bd shall support the 2x compressed mid-amble with repetition ?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6471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followings into the section 3 of  11bd SFD? </a:t>
            </a:r>
          </a:p>
          <a:p>
            <a:pPr lvl="1"/>
            <a:r>
              <a:rPr lang="en-US" altLang="ko-KR" dirty="0" smtClean="0"/>
              <a:t>11bd shall support the </a:t>
            </a:r>
            <a:r>
              <a:rPr lang="en-US" altLang="ko-KR" dirty="0"/>
              <a:t>two </a:t>
            </a:r>
            <a:r>
              <a:rPr lang="en-US" altLang="ko-KR" dirty="0" smtClean="0"/>
              <a:t>types of mid-amble.</a:t>
            </a:r>
          </a:p>
          <a:p>
            <a:pPr lvl="2"/>
            <a:r>
              <a:rPr lang="en-US" altLang="ko-KR" dirty="0" smtClean="0"/>
              <a:t>Normal mid-amble and repeated 2x-compressed mid-amble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7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14965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followings into the section 3 of  11bd SFD? </a:t>
            </a:r>
          </a:p>
          <a:p>
            <a:pPr lvl="1"/>
            <a:r>
              <a:rPr lang="en-US" altLang="ko-KR" dirty="0" smtClean="0"/>
              <a:t>‘The two periodicities for mid-amble are used in 11bd’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86710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followings into the section 3 of  11bd SFD? </a:t>
            </a:r>
          </a:p>
          <a:p>
            <a:pPr lvl="1"/>
            <a:r>
              <a:rPr lang="en-US" altLang="ko-KR" dirty="0" smtClean="0"/>
              <a:t>‘NGV-SIG contains the information field that indicates periodicity and type of mid-amble ’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/>
              <a:t>Y/N/A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7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8918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followings into the section 3 of  11bd SFD?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The information field for mid-amble can consist of following table</a:t>
            </a:r>
          </a:p>
          <a:p>
            <a:pPr lvl="1"/>
            <a:endParaRPr lang="en-US" altLang="ko-KR" dirty="0" smtClean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317230"/>
              </p:ext>
            </p:extLst>
          </p:nvPr>
        </p:nvGraphicFramePr>
        <p:xfrm>
          <a:off x="1524000" y="3429000"/>
          <a:ext cx="6096000" cy="239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  <a:gridCol w="43434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Bits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Description 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00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indicate a NGV-LTF and periodicity is 4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01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indicate a repeated 2x-compressed NGV-LTF and periodicity is 4</a:t>
                      </a:r>
                      <a:endParaRPr lang="ko-KR" altLang="en-US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indicate a repeated 2x-compressed NGV-LTF and periodicity is 8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Reserved 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55669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IEEE </a:t>
            </a:r>
            <a:r>
              <a:rPr lang="en-US" altLang="ko-KR" dirty="0" smtClean="0"/>
              <a:t>802.11-19-0740/r2 </a:t>
            </a:r>
            <a:r>
              <a:rPr lang="en-US" altLang="ko-KR" dirty="0"/>
              <a:t>, </a:t>
            </a:r>
            <a:r>
              <a:rPr lang="en-US" altLang="ko-KR" dirty="0" smtClean="0"/>
              <a:t>Performance evaluation of Mid-amble, Dongguk Lim</a:t>
            </a:r>
          </a:p>
          <a:p>
            <a:r>
              <a:rPr lang="en-US" altLang="ko-KR" dirty="0" smtClean="0"/>
              <a:t>[2] IEEE 802.11-19-684/r0, </a:t>
            </a:r>
            <a:r>
              <a:rPr lang="en-US" altLang="ko-KR" dirty="0" err="1"/>
              <a:t>Prashant</a:t>
            </a:r>
            <a:r>
              <a:rPr lang="en-US" altLang="ko-KR" dirty="0"/>
              <a:t> </a:t>
            </a:r>
            <a:r>
              <a:rPr lang="en-US" altLang="ko-KR" dirty="0" smtClean="0"/>
              <a:t>Sharma</a:t>
            </a:r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</a:t>
            </a:r>
            <a:r>
              <a:rPr lang="en-US" altLang="ko-KR" dirty="0" smtClean="0"/>
              <a:t>802.11-19-685/r2, </a:t>
            </a:r>
            <a:r>
              <a:rPr lang="en-US" altLang="ko-KR" dirty="0" err="1"/>
              <a:t>Midamble</a:t>
            </a:r>
            <a:r>
              <a:rPr lang="en-US" altLang="ko-KR" dirty="0"/>
              <a:t> </a:t>
            </a:r>
            <a:r>
              <a:rPr lang="en-US" altLang="ko-KR" dirty="0" smtClean="0"/>
              <a:t>Compression, </a:t>
            </a:r>
            <a:r>
              <a:rPr lang="en-US" altLang="ko-KR" dirty="0" err="1" smtClean="0"/>
              <a:t>Prashant</a:t>
            </a:r>
            <a:r>
              <a:rPr lang="en-US" altLang="ko-KR" dirty="0" smtClean="0"/>
              <a:t> Sharma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7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6628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following issues related to mid-amble have been discussed in the previous meeting.</a:t>
            </a:r>
          </a:p>
          <a:p>
            <a:pPr lvl="1"/>
            <a:r>
              <a:rPr lang="en-US" altLang="ko-KR" dirty="0" smtClean="0"/>
              <a:t>Mid-amble periodicity [1,2] </a:t>
            </a:r>
          </a:p>
          <a:p>
            <a:pPr lvl="2"/>
            <a:r>
              <a:rPr lang="en-US" altLang="ko-KR" dirty="0" smtClean="0"/>
              <a:t>One periodicity has been proposed for the mid-amble transmission in 11bd.</a:t>
            </a:r>
          </a:p>
          <a:p>
            <a:pPr lvl="1"/>
            <a:r>
              <a:rPr lang="en-US" altLang="ko-KR" dirty="0" smtClean="0"/>
              <a:t>Composition [3]</a:t>
            </a:r>
          </a:p>
          <a:p>
            <a:pPr lvl="2"/>
            <a:r>
              <a:rPr lang="en-US" altLang="ko-KR" dirty="0" smtClean="0"/>
              <a:t>To reduce mid-amble overhead, compressed mid-amble has been introduced. 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In this contribution, we further investigate the performance of mid-amble by considering both mid-amble periodicity and composition. 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7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31493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Composition of mid-amble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 provided in [3], according to mid-amble design criteria, the mid-amble can be constructed in variety of ways as follows.  </a:t>
            </a:r>
          </a:p>
          <a:p>
            <a:pPr lvl="1"/>
            <a:r>
              <a:rPr lang="en-US" altLang="ko-KR" dirty="0" smtClean="0"/>
              <a:t>Option 1 : with normal LTF </a:t>
            </a:r>
          </a:p>
          <a:p>
            <a:pPr lvl="1"/>
            <a:r>
              <a:rPr lang="en-US" altLang="ko-KR" dirty="0" smtClean="0"/>
              <a:t>Option 2 : with 2x compressed LTF</a:t>
            </a:r>
          </a:p>
          <a:p>
            <a:pPr lvl="2"/>
            <a:r>
              <a:rPr lang="en-US" altLang="ko-KR" dirty="0"/>
              <a:t>Configures using only </a:t>
            </a:r>
            <a:r>
              <a:rPr lang="en-US" altLang="ko-KR" dirty="0" smtClean="0"/>
              <a:t>a half of LTF time sequences</a:t>
            </a:r>
          </a:p>
          <a:p>
            <a:pPr lvl="2"/>
            <a:r>
              <a:rPr lang="en-US" altLang="ko-KR" dirty="0" smtClean="0"/>
              <a:t>Has better efficiency  </a:t>
            </a:r>
          </a:p>
          <a:p>
            <a:pPr lvl="1"/>
            <a:r>
              <a:rPr lang="en-US" altLang="ko-KR" dirty="0" smtClean="0"/>
              <a:t>Option 3 : with repeated 2x compressed LTF </a:t>
            </a:r>
          </a:p>
          <a:p>
            <a:pPr lvl="2"/>
            <a:r>
              <a:rPr lang="en-US" altLang="ko-KR" dirty="0" smtClean="0"/>
              <a:t>Configures using the repetition of 2x compressed time sequences </a:t>
            </a:r>
          </a:p>
          <a:p>
            <a:pPr lvl="2"/>
            <a:r>
              <a:rPr lang="en-US" altLang="ko-KR" dirty="0" smtClean="0"/>
              <a:t>Has a same efficiency as option 1, but better performance. </a:t>
            </a:r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60508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Periodicity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In [1], one long periodicity for mid-amble that provides reliable performance in C2C channel was suggested. </a:t>
            </a:r>
          </a:p>
          <a:p>
            <a:pPr lvl="1"/>
            <a:r>
              <a:rPr lang="en-US" altLang="ko-KR" dirty="0" smtClean="0"/>
              <a:t>It only considered the mid-amble constructed with normal LTF.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But, as described in previous slide, mid-amble can be constructed by using the various design criteria because structure of mid-amble is not yet decided.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Periodicity which provides the best performance and better efficiency may vary depending on the composition of mid-amble.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So, in next slides, we evaluate the performance and </a:t>
            </a:r>
            <a:r>
              <a:rPr lang="en-US" altLang="ko-KR" dirty="0" err="1" smtClean="0"/>
              <a:t>goodput</a:t>
            </a:r>
            <a:r>
              <a:rPr lang="en-US" altLang="ko-KR" dirty="0" smtClean="0"/>
              <a:t> of 11bd transmission according to mid-amble composition and periodicity.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96401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settings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Bandwidth : 10MHz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OFDM numerology: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11ac 20MHz DC2 </a:t>
            </a: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CP size : 1.6us 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Number of data bits: 300 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Coding : LDPC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C2C channel with Doppler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Rural </a:t>
            </a:r>
            <a:r>
              <a:rPr lang="en-US" altLang="ko-KR" dirty="0" err="1"/>
              <a:t>LoS</a:t>
            </a:r>
            <a:r>
              <a:rPr lang="en-US" altLang="ko-KR" dirty="0"/>
              <a:t>, Highway </a:t>
            </a:r>
            <a:r>
              <a:rPr lang="en-US" altLang="ko-KR" dirty="0" err="1"/>
              <a:t>LoS</a:t>
            </a:r>
            <a:r>
              <a:rPr lang="en-US" altLang="ko-KR" dirty="0"/>
              <a:t>, Highway </a:t>
            </a:r>
            <a:r>
              <a:rPr lang="en-US" altLang="ko-KR" dirty="0" err="1"/>
              <a:t>NLoS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CFO : 20ppm in 5.9GHz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err="1"/>
              <a:t>Midamble</a:t>
            </a:r>
            <a:r>
              <a:rPr lang="en-US" altLang="ko-KR" dirty="0"/>
              <a:t> periodicity and </a:t>
            </a:r>
            <a:r>
              <a:rPr lang="en-US" altLang="ko-KR" dirty="0" smtClean="0"/>
              <a:t>composition 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Periodicity(M) </a:t>
            </a:r>
            <a:r>
              <a:rPr lang="en-US" altLang="ko-KR" dirty="0"/>
              <a:t>: 2/4/8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Normal, 2x compressed, Repeated 2x compressed</a:t>
            </a:r>
            <a:endParaRPr lang="en-US" altLang="ko-KR" dirty="0"/>
          </a:p>
          <a:p>
            <a:r>
              <a:rPr lang="en-US" altLang="ko-KR" sz="2100" dirty="0" err="1" smtClean="0"/>
              <a:t>Goodput</a:t>
            </a:r>
            <a:r>
              <a:rPr lang="en-US" altLang="ko-KR" sz="2100" baseline="-25000" dirty="0" err="1" smtClean="0"/>
              <a:t>SNR</a:t>
            </a:r>
            <a:r>
              <a:rPr lang="en-US" altLang="ko-KR" sz="2100" dirty="0" smtClean="0"/>
              <a:t> = </a:t>
            </a:r>
            <a:r>
              <a:rPr lang="en-US" altLang="ko-KR" sz="2100" dirty="0" err="1" smtClean="0"/>
              <a:t>max</a:t>
            </a:r>
            <a:r>
              <a:rPr lang="en-US" altLang="ko-KR" sz="2100" baseline="-25000" dirty="0" err="1" smtClean="0"/>
              <a:t>MCS</a:t>
            </a:r>
            <a:r>
              <a:rPr lang="en-US" altLang="ko-KR" sz="2100" dirty="0" smtClean="0"/>
              <a:t> {(Rate(MCS)*(1-PER(MCS,SNR)))*M/(M+1)}</a:t>
            </a:r>
            <a:endParaRPr lang="ko-KR" altLang="en-US" sz="2100" dirty="0"/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7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57255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>
            <a:noAutofit/>
          </a:bodyPr>
          <a:lstStyle/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pPr lvl="1"/>
            <a:endParaRPr lang="en-US" altLang="ko-KR" sz="800" dirty="0" smtClean="0"/>
          </a:p>
          <a:p>
            <a:pPr lvl="1"/>
            <a:endParaRPr lang="en-US" altLang="ko-KR" sz="800" dirty="0"/>
          </a:p>
          <a:p>
            <a:pPr lvl="1"/>
            <a:endParaRPr lang="en-US" altLang="ko-KR" sz="1200" dirty="0" smtClean="0"/>
          </a:p>
          <a:p>
            <a:r>
              <a:rPr lang="en-US" altLang="ko-KR" sz="1600" dirty="0" smtClean="0"/>
              <a:t>Rep-2x-MP8 </a:t>
            </a:r>
            <a:r>
              <a:rPr lang="en-US" altLang="ko-KR" sz="1600" dirty="0" smtClean="0"/>
              <a:t>has a good throughput overall </a:t>
            </a:r>
            <a:endParaRPr lang="en-US" altLang="ko-KR" sz="16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447800"/>
            <a:ext cx="5282862" cy="396409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96913" y="6172200"/>
            <a:ext cx="19807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MP = mid-amble periodicity </a:t>
            </a:r>
            <a:endParaRPr lang="ko-KR" altLang="en-US"/>
          </a:p>
        </p:txBody>
      </p:sp>
      <p:sp>
        <p:nvSpPr>
          <p:cNvPr id="9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6519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LoS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r>
              <a:rPr lang="en-US" altLang="ko-KR" sz="1600" dirty="0" smtClean="0"/>
              <a:t>Overall </a:t>
            </a:r>
            <a:r>
              <a:rPr lang="en-US" altLang="ko-KR" sz="1600" dirty="0" smtClean="0"/>
              <a:t>rep-</a:t>
            </a:r>
            <a:r>
              <a:rPr lang="en-US" altLang="ko-KR" sz="1600" dirty="0" smtClean="0"/>
              <a:t>2x-MP8 </a:t>
            </a:r>
            <a:r>
              <a:rPr lang="en-US" altLang="ko-KR" sz="1600" dirty="0" smtClean="0"/>
              <a:t>have a good performance. </a:t>
            </a:r>
          </a:p>
          <a:p>
            <a:pPr lvl="1"/>
            <a:r>
              <a:rPr lang="en-US" altLang="ko-KR" sz="1400" dirty="0" smtClean="0"/>
              <a:t>Up to 25dB range, it has a good throughput.</a:t>
            </a:r>
          </a:p>
          <a:p>
            <a:r>
              <a:rPr lang="en-US" altLang="ko-KR" sz="1600" dirty="0" smtClean="0"/>
              <a:t>At the high SNR, </a:t>
            </a:r>
            <a:r>
              <a:rPr lang="en-US" altLang="ko-KR" sz="1600" dirty="0" smtClean="0"/>
              <a:t>rep-2x-MP4 </a:t>
            </a:r>
            <a:r>
              <a:rPr lang="en-US" altLang="ko-KR" sz="1600" dirty="0" smtClean="0"/>
              <a:t>can achieve the highest throughput. </a:t>
            </a:r>
            <a:endParaRPr lang="ko-KR" altLang="en-US" sz="16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 rot="19346043">
            <a:off x="2286000" y="3581400"/>
            <a:ext cx="28055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 err="1" smtClean="0"/>
              <a:t>Goodput</a:t>
            </a:r>
            <a:r>
              <a:rPr lang="en-US" altLang="ko-KR" sz="3200" dirty="0" smtClean="0"/>
              <a:t> figure </a:t>
            </a:r>
            <a:endParaRPr lang="ko-KR" altLang="en-US" sz="320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447800"/>
            <a:ext cx="5179050" cy="3886200"/>
          </a:xfrm>
          <a:prstGeom prst="rect">
            <a:avLst/>
          </a:prstGeom>
        </p:spPr>
      </p:pic>
      <p:sp>
        <p:nvSpPr>
          <p:cNvPr id="9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781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NLoS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 smtClean="0"/>
              <a:t>Rep-2x-MP4 </a:t>
            </a:r>
            <a:r>
              <a:rPr lang="en-US" altLang="ko-KR" dirty="0" smtClean="0"/>
              <a:t>has a good throughput at all range. </a:t>
            </a:r>
          </a:p>
          <a:p>
            <a:r>
              <a:rPr lang="en-US" altLang="ko-KR" dirty="0" smtClean="0"/>
              <a:t>Due to efficiency, MP4 case has a better throughput than MP2 case.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 rot="19346043">
            <a:off x="2286000" y="3581400"/>
            <a:ext cx="28055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 err="1" smtClean="0"/>
              <a:t>Goodput</a:t>
            </a:r>
            <a:r>
              <a:rPr lang="en-US" altLang="ko-KR" sz="3200" dirty="0" smtClean="0"/>
              <a:t> figure </a:t>
            </a:r>
            <a:endParaRPr lang="ko-KR" altLang="en-US" sz="320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7501" y="1483068"/>
            <a:ext cx="5030499" cy="3774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6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Overall, 2x-compressed mid-amble with repetition has a better throughput than other compositions (i.e., normal and 2x-compressed ) in various C2C channels.</a:t>
            </a:r>
          </a:p>
          <a:p>
            <a:pPr lvl="1"/>
            <a:r>
              <a:rPr lang="en-US" altLang="ko-KR" dirty="0" smtClean="0"/>
              <a:t>Even though rep-2x compressed mid-amble has no</a:t>
            </a:r>
            <a:r>
              <a:rPr lang="ko-KR" altLang="en-US" smtClean="0"/>
              <a:t> </a:t>
            </a:r>
            <a:r>
              <a:rPr lang="en-US" altLang="ko-KR" dirty="0" smtClean="0"/>
              <a:t>gain from efficiency aspect, it has better performance due to the improvement of channel estimation.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As shown in previous slides, it is hard to provide good performance by using the one periodicity regardless of channel conditions.  </a:t>
            </a:r>
          </a:p>
          <a:p>
            <a:pPr lvl="1"/>
            <a:r>
              <a:rPr lang="en-US" altLang="ko-KR" dirty="0" smtClean="0"/>
              <a:t>To achieve high throughput, we can apply the one long periodicity that guarantees the supporting of high MCS.  </a:t>
            </a:r>
          </a:p>
          <a:p>
            <a:pPr lvl="2"/>
            <a:r>
              <a:rPr lang="en-US" altLang="ko-KR" dirty="0"/>
              <a:t> </a:t>
            </a:r>
            <a:r>
              <a:rPr lang="en-US" altLang="ko-KR" dirty="0" smtClean="0"/>
              <a:t>by using 8 as a periodicity, satisfactory performance can be achieved.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On the contrary, in the poor channel such as highway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, for the reliable transmission, it needs to define another short periodicity which provides good performance.</a:t>
            </a:r>
          </a:p>
          <a:p>
            <a:pPr lvl="2"/>
            <a:r>
              <a:rPr lang="en-US" altLang="ko-KR" dirty="0" smtClean="0"/>
              <a:t>When 4 is used as a periodicity, we checked that it has a good throughput. 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263648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265978</TotalTime>
  <Words>1156</Words>
  <Application>Microsoft Office PowerPoint</Application>
  <PresentationFormat>화면 슬라이드 쇼(4:3)</PresentationFormat>
  <Paragraphs>250</Paragraphs>
  <Slides>17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802-11-Submission</vt:lpstr>
      <vt:lpstr>Further investigation on Mid-amble performance </vt:lpstr>
      <vt:lpstr>Introduction </vt:lpstr>
      <vt:lpstr>Composition of mid-amble </vt:lpstr>
      <vt:lpstr>Periodicity </vt:lpstr>
      <vt:lpstr>Simulation settings </vt:lpstr>
      <vt:lpstr>Rural LoS </vt:lpstr>
      <vt:lpstr>Highway LoS</vt:lpstr>
      <vt:lpstr>Highway NLoS</vt:lpstr>
      <vt:lpstr>Discussion </vt:lpstr>
      <vt:lpstr>Periodicity and type </vt:lpstr>
      <vt:lpstr>Conclusion </vt:lpstr>
      <vt:lpstr>SP1</vt:lpstr>
      <vt:lpstr>SP2</vt:lpstr>
      <vt:lpstr>SP3</vt:lpstr>
      <vt:lpstr>SP4</vt:lpstr>
      <vt:lpstr>SP5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임동국/선임연구원/차세대표준(연)IoT팀(dongguk.lim@lge.com)</cp:lastModifiedBy>
  <cp:revision>4511</cp:revision>
  <cp:lastPrinted>2017-07-07T02:11:09Z</cp:lastPrinted>
  <dcterms:created xsi:type="dcterms:W3CDTF">2007-05-21T21:00:37Z</dcterms:created>
  <dcterms:modified xsi:type="dcterms:W3CDTF">2019-09-11T04:18:02Z</dcterms:modified>
</cp:coreProperties>
</file>