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3" r:id="rId2"/>
    <p:sldId id="897" r:id="rId3"/>
    <p:sldId id="898" r:id="rId4"/>
    <p:sldId id="911" r:id="rId5"/>
    <p:sldId id="900" r:id="rId6"/>
    <p:sldId id="901" r:id="rId7"/>
    <p:sldId id="902" r:id="rId8"/>
    <p:sldId id="903" r:id="rId9"/>
    <p:sldId id="915" r:id="rId10"/>
    <p:sldId id="904" r:id="rId11"/>
    <p:sldId id="905" r:id="rId12"/>
    <p:sldId id="906" r:id="rId13"/>
    <p:sldId id="907" r:id="rId14"/>
    <p:sldId id="908" r:id="rId15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52" autoAdjust="0"/>
    <p:restoredTop sz="96118" autoAdjust="0"/>
  </p:normalViewPr>
  <p:slideViewPr>
    <p:cSldViewPr>
      <p:cViewPr varScale="1">
        <p:scale>
          <a:sx n="114" d="100"/>
          <a:sy n="114" d="100"/>
        </p:scale>
        <p:origin x="127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8556" y="201786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786" y="201786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602" y="961946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8065" y="961946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0611" y="414912"/>
            <a:ext cx="54459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80611" y="9619462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0612" y="9607873"/>
            <a:ext cx="55960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2045" y="118340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471" y="11834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6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757" y="4721651"/>
            <a:ext cx="4993686" cy="4473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5145" y="9624098"/>
            <a:ext cx="211275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486" y="9624098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711054" y="9624098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1054" y="9621781"/>
            <a:ext cx="5385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7122" y="317559"/>
            <a:ext cx="55329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2019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93253" y="332601"/>
            <a:ext cx="3052247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802.11-19/1109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js.choi@lge.com" TargetMode="External"/><Relationship Id="rId3" Type="http://schemas.openxmlformats.org/officeDocument/2006/relationships/hyperlink" Target="mailto:dongguk.lim@lge.com" TargetMode="External"/><Relationship Id="rId7" Type="http://schemas.openxmlformats.org/officeDocument/2006/relationships/hyperlink" Target="mailto:Jeongki.k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uhwook.kim@lge.com" TargetMode="External"/><Relationship Id="rId5" Type="http://schemas.openxmlformats.org/officeDocument/2006/relationships/hyperlink" Target="mailto:Insun.jang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Further investigation of Mid-amble performance 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2019-07-15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316850"/>
              </p:ext>
            </p:extLst>
          </p:nvPr>
        </p:nvGraphicFramePr>
        <p:xfrm>
          <a:off x="762000" y="2895601"/>
          <a:ext cx="7620000" cy="21335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075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Insun.jang@lge.com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 Kim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Suhwook.kim@lge.com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 Kim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7"/>
                        </a:rPr>
                        <a:t>Jeongki.kim@lge.com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choi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8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July 2019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/>
              <a:t>I</a:t>
            </a:r>
            <a:r>
              <a:rPr lang="en-US" altLang="ko-KR" dirty="0" smtClean="0"/>
              <a:t>n this contribution, we further investigate the performance of mid-amble by considering the various composition of mid-amble and periodicity .</a:t>
            </a:r>
          </a:p>
          <a:p>
            <a:pPr lvl="1"/>
            <a:r>
              <a:rPr lang="en-US" altLang="ko-KR" dirty="0" smtClean="0"/>
              <a:t> 2x compressed mid-amble with repetition has better throughput than both 2x compressed only and normal. </a:t>
            </a:r>
          </a:p>
          <a:p>
            <a:pPr lvl="2"/>
            <a:r>
              <a:rPr lang="en-US" altLang="ko-KR" dirty="0" smtClean="0"/>
              <a:t>By using the unified composition for mid-amble, it does not require the additional signaling and it can be implemented simply. </a:t>
            </a:r>
          </a:p>
          <a:p>
            <a:pPr lvl="1"/>
            <a:r>
              <a:rPr lang="en-US" altLang="ko-KR" dirty="0" smtClean="0"/>
              <a:t>To provide a good performance regardless of channel condition, we</a:t>
            </a:r>
            <a:r>
              <a:rPr lang="ko-KR" altLang="en-US" smtClean="0"/>
              <a:t> </a:t>
            </a:r>
            <a:r>
              <a:rPr lang="en-US" altLang="ko-KR" dirty="0" smtClean="0"/>
              <a:t>can consider the two periodicities for mid-amble.  </a:t>
            </a:r>
          </a:p>
          <a:p>
            <a:pPr lvl="2"/>
            <a:r>
              <a:rPr lang="en-US" altLang="ko-KR" dirty="0" smtClean="0"/>
              <a:t>As</a:t>
            </a:r>
            <a:r>
              <a:rPr lang="ko-KR" altLang="en-US" smtClean="0"/>
              <a:t> </a:t>
            </a:r>
            <a:r>
              <a:rPr lang="en-US" altLang="ko-KR" dirty="0" smtClean="0"/>
              <a:t>the periodicities for mid-amble of 11bd, we can consider the following values </a:t>
            </a:r>
          </a:p>
          <a:p>
            <a:pPr lvl="3"/>
            <a:r>
              <a:rPr lang="en-US" altLang="ko-KR" dirty="0" smtClean="0"/>
              <a:t>4 for good channel status </a:t>
            </a:r>
          </a:p>
          <a:p>
            <a:pPr lvl="3"/>
            <a:r>
              <a:rPr lang="en-US" altLang="ko-KR" dirty="0" smtClean="0"/>
              <a:t>8 for poor channel status</a:t>
            </a:r>
          </a:p>
          <a:p>
            <a:pPr lvl="1"/>
            <a:r>
              <a:rPr lang="en-US" altLang="ko-KR" dirty="0" smtClean="0"/>
              <a:t>And</a:t>
            </a:r>
            <a:r>
              <a:rPr lang="en-US" altLang="ko-KR" dirty="0"/>
              <a:t>, the </a:t>
            </a:r>
            <a:r>
              <a:rPr lang="en-US" altLang="ko-KR" dirty="0" smtClean="0"/>
              <a:t>periodicity </a:t>
            </a:r>
            <a:r>
              <a:rPr lang="en-US" altLang="ko-KR" dirty="0"/>
              <a:t>for 11bd PPDU should be included in </a:t>
            </a:r>
            <a:r>
              <a:rPr lang="en-US" altLang="ko-KR" dirty="0" smtClean="0"/>
              <a:t>NGV-SIG.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5578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mid-amble for 11bd is composed of 2x compressed mid-amble with </a:t>
            </a:r>
            <a:r>
              <a:rPr lang="en-US" altLang="ko-KR" dirty="0" smtClean="0"/>
              <a:t>one repetition </a:t>
            </a:r>
            <a:r>
              <a:rPr lang="en-US" altLang="ko-KR" dirty="0" smtClean="0"/>
              <a:t>? 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Y/N/A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4712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the followings into the section 3 of  11bd SFD? </a:t>
            </a:r>
          </a:p>
          <a:p>
            <a:pPr lvl="1"/>
            <a:r>
              <a:rPr lang="en-US" altLang="ko-KR" dirty="0" smtClean="0"/>
              <a:t>‘The two periodicities for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are used in 11bd’</a:t>
            </a:r>
          </a:p>
          <a:p>
            <a:pPr lvl="2"/>
            <a:r>
              <a:rPr lang="en-US" altLang="ko-KR" dirty="0" smtClean="0"/>
              <a:t>‘Periodicity is 4 and 8’  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r>
              <a:rPr lang="en-US" altLang="ko-KR" dirty="0"/>
              <a:t>Y/N/A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867103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followings into the section 3 of  11bd SFD? </a:t>
            </a:r>
          </a:p>
          <a:p>
            <a:pPr lvl="1"/>
            <a:r>
              <a:rPr lang="en-US" altLang="ko-KR" dirty="0" smtClean="0"/>
              <a:t>‘NGV-SIG field contains the periodicity of mid-amble ’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r>
              <a:rPr lang="en-US" altLang="ko-KR" dirty="0"/>
              <a:t>Y/N/A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789183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[1] IEEE </a:t>
            </a:r>
            <a:r>
              <a:rPr lang="en-US" altLang="ko-KR" dirty="0" smtClean="0"/>
              <a:t>802.11-19-0740/r2 </a:t>
            </a:r>
            <a:r>
              <a:rPr lang="en-US" altLang="ko-KR" dirty="0"/>
              <a:t>, </a:t>
            </a:r>
            <a:r>
              <a:rPr lang="en-US" altLang="ko-KR" dirty="0" smtClean="0"/>
              <a:t>Performance evaluation of Mid-amble, Dongguk Lim</a:t>
            </a:r>
          </a:p>
          <a:p>
            <a:r>
              <a:rPr lang="en-US" altLang="ko-KR" dirty="0" smtClean="0"/>
              <a:t>[2] IEEE 802.11-19-684/r0, </a:t>
            </a:r>
            <a:r>
              <a:rPr lang="en-US" altLang="ko-KR" dirty="0" err="1"/>
              <a:t>Prashant</a:t>
            </a:r>
            <a:r>
              <a:rPr lang="en-US" altLang="ko-KR" dirty="0"/>
              <a:t> </a:t>
            </a:r>
            <a:r>
              <a:rPr lang="en-US" altLang="ko-KR" dirty="0" smtClean="0"/>
              <a:t>Sharma</a:t>
            </a:r>
          </a:p>
          <a:p>
            <a:r>
              <a:rPr lang="en-US" altLang="ko-KR" dirty="0" smtClean="0"/>
              <a:t>[3] </a:t>
            </a:r>
            <a:r>
              <a:rPr lang="en-US" altLang="ko-KR" dirty="0"/>
              <a:t>IEEE </a:t>
            </a:r>
            <a:r>
              <a:rPr lang="en-US" altLang="ko-KR" dirty="0" smtClean="0"/>
              <a:t>802.11-19-685/r2, </a:t>
            </a:r>
            <a:r>
              <a:rPr lang="en-US" altLang="ko-KR" dirty="0" err="1"/>
              <a:t>Midamble</a:t>
            </a:r>
            <a:r>
              <a:rPr lang="en-US" altLang="ko-KR" dirty="0"/>
              <a:t> </a:t>
            </a:r>
            <a:r>
              <a:rPr lang="en-US" altLang="ko-KR" dirty="0" smtClean="0"/>
              <a:t>Compression, </a:t>
            </a:r>
            <a:r>
              <a:rPr lang="en-US" altLang="ko-KR" dirty="0" err="1" smtClean="0"/>
              <a:t>Prashant</a:t>
            </a:r>
            <a:r>
              <a:rPr lang="en-US" altLang="ko-KR" dirty="0" smtClean="0"/>
              <a:t> Sharma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66289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following issues related to mid-amble have been discussed in the previous meeting.</a:t>
            </a:r>
          </a:p>
          <a:p>
            <a:pPr lvl="1"/>
            <a:r>
              <a:rPr lang="en-US" altLang="ko-KR" dirty="0" smtClean="0"/>
              <a:t>Mid-amble periodicity [1,2] </a:t>
            </a:r>
          </a:p>
          <a:p>
            <a:pPr lvl="2"/>
            <a:r>
              <a:rPr lang="en-US" altLang="ko-KR" dirty="0" smtClean="0"/>
              <a:t>One periodicity has been proposed for the mid-amble transmission in 11bd.</a:t>
            </a:r>
          </a:p>
          <a:p>
            <a:pPr lvl="1"/>
            <a:r>
              <a:rPr lang="en-US" altLang="ko-KR" dirty="0" smtClean="0"/>
              <a:t>Composition [3]</a:t>
            </a:r>
          </a:p>
          <a:p>
            <a:pPr lvl="2"/>
            <a:r>
              <a:rPr lang="en-US" altLang="ko-KR" dirty="0" smtClean="0"/>
              <a:t>To reduce mid-amble overhead, compressed mid-amble has been introduced. </a:t>
            </a:r>
          </a:p>
          <a:p>
            <a:pPr lvl="2"/>
            <a:endParaRPr lang="en-US" altLang="ko-KR" dirty="0"/>
          </a:p>
          <a:p>
            <a:r>
              <a:rPr lang="en-US" altLang="ko-KR" dirty="0" smtClean="0"/>
              <a:t>In this contribution, we further investigate the performance of mid-amble by considering both mid-amble periodicity and composition.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1493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Composition of mid-amble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As provided in [3], according to mid-amble design criteria, the mid-amble can be constructed in variety of ways as follows.  </a:t>
            </a:r>
          </a:p>
          <a:p>
            <a:pPr lvl="1"/>
            <a:r>
              <a:rPr lang="en-US" altLang="ko-KR" dirty="0" smtClean="0"/>
              <a:t>Option 1 : with normal LTF </a:t>
            </a:r>
          </a:p>
          <a:p>
            <a:pPr lvl="1"/>
            <a:r>
              <a:rPr lang="en-US" altLang="ko-KR" dirty="0" smtClean="0"/>
              <a:t>Option 2 : with 2x compressed LTF</a:t>
            </a:r>
          </a:p>
          <a:p>
            <a:pPr lvl="2"/>
            <a:r>
              <a:rPr lang="en-US" altLang="ko-KR" dirty="0"/>
              <a:t>Configures using only </a:t>
            </a:r>
            <a:r>
              <a:rPr lang="en-US" altLang="ko-KR" dirty="0" smtClean="0"/>
              <a:t>a half of LTF time sequences</a:t>
            </a:r>
          </a:p>
          <a:p>
            <a:pPr lvl="2"/>
            <a:r>
              <a:rPr lang="en-US" altLang="ko-KR" dirty="0" smtClean="0"/>
              <a:t>Has better efficiency  </a:t>
            </a:r>
          </a:p>
          <a:p>
            <a:pPr lvl="1"/>
            <a:r>
              <a:rPr lang="en-US" altLang="ko-KR" dirty="0" smtClean="0"/>
              <a:t>Option 3 : with repeated 2x compressed LTF </a:t>
            </a:r>
          </a:p>
          <a:p>
            <a:pPr lvl="2"/>
            <a:r>
              <a:rPr lang="en-US" altLang="ko-KR" dirty="0" smtClean="0"/>
              <a:t>Configures using the repetition of 2x compressed time sequences </a:t>
            </a:r>
          </a:p>
          <a:p>
            <a:pPr lvl="2"/>
            <a:r>
              <a:rPr lang="en-US" altLang="ko-KR" dirty="0" smtClean="0"/>
              <a:t>Has a same efficiency as option 1, but better performance. 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60508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Periodicity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In [1], one long periodicity for mid-amble that provides reliable performance in C2C channel was suggested. </a:t>
            </a:r>
          </a:p>
          <a:p>
            <a:pPr lvl="1"/>
            <a:r>
              <a:rPr lang="en-US" altLang="ko-KR" dirty="0" smtClean="0"/>
              <a:t>It only considered the mid-amble constructed with normal LTF. 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But, as described in previous slide, mid-amble can be constructed by using the variable design criteria because structure of mid-amble is not yet decided.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Periodicity which provides the best performance and better efficiency may vary depending on the composition of mid-amble.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So, in next slides, we evaluate the performance and </a:t>
            </a:r>
            <a:r>
              <a:rPr lang="en-US" altLang="ko-KR" dirty="0" err="1" smtClean="0"/>
              <a:t>goodput</a:t>
            </a:r>
            <a:r>
              <a:rPr lang="en-US" altLang="ko-KR" dirty="0" smtClean="0"/>
              <a:t> of 11bd transmission according to mid-amble composition and periodicity.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96401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settings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Bandwidth : 10MHz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OFDM numerology: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11ac 20MHz DC2 </a:t>
            </a:r>
            <a:endParaRPr lang="en-US" altLang="ko-K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CP size : 1.6us </a:t>
            </a: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Number of data bits: 300 Bytes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Coding : LDPC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C2C channel with Doppler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Rural </a:t>
            </a:r>
            <a:r>
              <a:rPr lang="en-US" altLang="ko-KR" dirty="0" err="1"/>
              <a:t>LoS</a:t>
            </a:r>
            <a:r>
              <a:rPr lang="en-US" altLang="ko-KR" dirty="0"/>
              <a:t>, Highway </a:t>
            </a:r>
            <a:r>
              <a:rPr lang="en-US" altLang="ko-KR" dirty="0" err="1"/>
              <a:t>LoS</a:t>
            </a:r>
            <a:r>
              <a:rPr lang="en-US" altLang="ko-KR" dirty="0"/>
              <a:t>, Highway </a:t>
            </a:r>
            <a:r>
              <a:rPr lang="en-US" altLang="ko-KR" dirty="0" err="1"/>
              <a:t>NLoS</a:t>
            </a: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CFO : 20ppm in 5.9GHz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err="1"/>
              <a:t>Midamble</a:t>
            </a:r>
            <a:r>
              <a:rPr lang="en-US" altLang="ko-KR" dirty="0"/>
              <a:t> periodicity and </a:t>
            </a:r>
            <a:r>
              <a:rPr lang="en-US" altLang="ko-KR" dirty="0" smtClean="0"/>
              <a:t>composition </a:t>
            </a: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Periodicity(M) </a:t>
            </a:r>
            <a:r>
              <a:rPr lang="en-US" altLang="ko-KR" dirty="0"/>
              <a:t>: 2/4/8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Normal, 2x compressed, Repeated 2x compressed</a:t>
            </a:r>
            <a:endParaRPr lang="en-US" altLang="ko-KR" dirty="0"/>
          </a:p>
          <a:p>
            <a:r>
              <a:rPr lang="en-US" altLang="ko-KR" sz="2100" dirty="0" err="1" smtClean="0"/>
              <a:t>Goodput</a:t>
            </a:r>
            <a:r>
              <a:rPr lang="en-US" altLang="ko-KR" sz="2100" baseline="-25000" dirty="0" err="1" smtClean="0"/>
              <a:t>SNR</a:t>
            </a:r>
            <a:r>
              <a:rPr lang="en-US" altLang="ko-KR" sz="2100" dirty="0" smtClean="0"/>
              <a:t> = </a:t>
            </a:r>
            <a:r>
              <a:rPr lang="en-US" altLang="ko-KR" sz="2100" dirty="0" err="1" smtClean="0"/>
              <a:t>max</a:t>
            </a:r>
            <a:r>
              <a:rPr lang="en-US" altLang="ko-KR" sz="2100" baseline="-25000" dirty="0" err="1" smtClean="0"/>
              <a:t>MCS</a:t>
            </a:r>
            <a:r>
              <a:rPr lang="en-US" altLang="ko-KR" sz="2100" dirty="0" smtClean="0"/>
              <a:t> {(Rate(MCS)*(1-PER(MCS,SNR)))*M/(M+1)}</a:t>
            </a:r>
            <a:endParaRPr lang="ko-KR" altLang="en-US" sz="2100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57255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Rural </a:t>
            </a:r>
            <a:r>
              <a:rPr lang="en-US" altLang="ko-KR" dirty="0" err="1" smtClean="0"/>
              <a:t>LoS</a:t>
            </a:r>
            <a:r>
              <a:rPr lang="en-US" altLang="ko-KR" dirty="0" smtClean="0"/>
              <a:t>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153400" cy="4343400"/>
          </a:xfrm>
        </p:spPr>
        <p:txBody>
          <a:bodyPr>
            <a:noAutofit/>
          </a:bodyPr>
          <a:lstStyle/>
          <a:p>
            <a:endParaRPr lang="en-US" altLang="ko-KR" sz="1200" dirty="0" smtClean="0"/>
          </a:p>
          <a:p>
            <a:endParaRPr lang="en-US" altLang="ko-KR" sz="1200" dirty="0"/>
          </a:p>
          <a:p>
            <a:endParaRPr lang="en-US" altLang="ko-KR" sz="1200" dirty="0" smtClean="0"/>
          </a:p>
          <a:p>
            <a:endParaRPr lang="en-US" altLang="ko-KR" sz="1200" dirty="0" smtClean="0"/>
          </a:p>
          <a:p>
            <a:endParaRPr lang="en-US" altLang="ko-KR" sz="1200" dirty="0" smtClean="0"/>
          </a:p>
          <a:p>
            <a:endParaRPr lang="en-US" altLang="ko-KR" sz="1200" dirty="0"/>
          </a:p>
          <a:p>
            <a:endParaRPr lang="en-US" altLang="ko-KR" sz="1200" dirty="0" smtClean="0"/>
          </a:p>
          <a:p>
            <a:endParaRPr lang="en-US" altLang="ko-KR" sz="1200" dirty="0"/>
          </a:p>
          <a:p>
            <a:endParaRPr lang="en-US" altLang="ko-KR" sz="1200" dirty="0" smtClean="0"/>
          </a:p>
          <a:p>
            <a:endParaRPr lang="en-US" altLang="ko-KR" sz="1200" dirty="0" smtClean="0"/>
          </a:p>
          <a:p>
            <a:endParaRPr lang="en-US" altLang="ko-KR" sz="1200" dirty="0" smtClean="0"/>
          </a:p>
          <a:p>
            <a:endParaRPr lang="en-US" altLang="ko-KR" sz="1200" dirty="0"/>
          </a:p>
          <a:p>
            <a:endParaRPr lang="en-US" altLang="ko-KR" sz="1200" dirty="0" smtClean="0"/>
          </a:p>
          <a:p>
            <a:endParaRPr lang="en-US" altLang="ko-KR" sz="1200" dirty="0" smtClean="0"/>
          </a:p>
          <a:p>
            <a:pPr lvl="1"/>
            <a:endParaRPr lang="en-US" altLang="ko-KR" sz="800" dirty="0" smtClean="0"/>
          </a:p>
          <a:p>
            <a:pPr lvl="1"/>
            <a:endParaRPr lang="en-US" altLang="ko-KR" sz="800" dirty="0"/>
          </a:p>
          <a:p>
            <a:pPr lvl="1"/>
            <a:endParaRPr lang="en-US" altLang="ko-KR" sz="1200" dirty="0" smtClean="0"/>
          </a:p>
          <a:p>
            <a:r>
              <a:rPr lang="en-US" altLang="ko-KR" sz="1600" dirty="0" smtClean="0"/>
              <a:t>2x-rep-MP8 </a:t>
            </a:r>
            <a:r>
              <a:rPr lang="en-US" altLang="ko-KR" sz="1600" dirty="0" smtClean="0"/>
              <a:t>has a good throughput </a:t>
            </a:r>
            <a:r>
              <a:rPr lang="en-US" altLang="ko-KR" sz="1600" dirty="0" smtClean="0"/>
              <a:t>overall </a:t>
            </a:r>
            <a:endParaRPr lang="en-US" altLang="ko-KR" sz="1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1447800"/>
            <a:ext cx="5282862" cy="396409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96913" y="6172200"/>
            <a:ext cx="19807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MP = mid-amble periodicity 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519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Highway </a:t>
            </a:r>
            <a:r>
              <a:rPr lang="en-US" altLang="ko-KR" dirty="0" err="1" smtClean="0"/>
              <a:t>LoS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altLang="ko-KR" sz="1200" dirty="0" smtClean="0"/>
          </a:p>
          <a:p>
            <a:endParaRPr lang="en-US" altLang="ko-KR" sz="1200" dirty="0"/>
          </a:p>
          <a:p>
            <a:endParaRPr lang="en-US" altLang="ko-KR" sz="1200" dirty="0" smtClean="0"/>
          </a:p>
          <a:p>
            <a:endParaRPr lang="en-US" altLang="ko-KR" sz="1200" dirty="0"/>
          </a:p>
          <a:p>
            <a:endParaRPr lang="en-US" altLang="ko-KR" sz="1200" dirty="0" smtClean="0"/>
          </a:p>
          <a:p>
            <a:endParaRPr lang="en-US" altLang="ko-KR" sz="1200" dirty="0"/>
          </a:p>
          <a:p>
            <a:endParaRPr lang="en-US" altLang="ko-KR" sz="1200" dirty="0" smtClean="0"/>
          </a:p>
          <a:p>
            <a:endParaRPr lang="en-US" altLang="ko-KR" sz="1200" dirty="0"/>
          </a:p>
          <a:p>
            <a:endParaRPr lang="en-US" altLang="ko-KR" sz="1200" dirty="0" smtClean="0"/>
          </a:p>
          <a:p>
            <a:endParaRPr lang="en-US" altLang="ko-KR" sz="1200" dirty="0"/>
          </a:p>
          <a:p>
            <a:endParaRPr lang="en-US" altLang="ko-KR" sz="1200" dirty="0" smtClean="0"/>
          </a:p>
          <a:p>
            <a:endParaRPr lang="en-US" altLang="ko-KR" sz="1200" dirty="0"/>
          </a:p>
          <a:p>
            <a:endParaRPr lang="en-US" altLang="ko-KR" sz="1200" dirty="0" smtClean="0"/>
          </a:p>
          <a:p>
            <a:endParaRPr lang="en-US" altLang="ko-KR" sz="1200" dirty="0" smtClean="0"/>
          </a:p>
          <a:p>
            <a:endParaRPr lang="en-US" altLang="ko-KR" sz="1200" dirty="0"/>
          </a:p>
          <a:p>
            <a:endParaRPr lang="en-US" altLang="ko-KR" sz="1200" dirty="0" smtClean="0"/>
          </a:p>
          <a:p>
            <a:r>
              <a:rPr lang="en-US" altLang="ko-KR" sz="1600" dirty="0" smtClean="0"/>
              <a:t>Overall 2x-rep-MP8 have a good performance. </a:t>
            </a:r>
          </a:p>
          <a:p>
            <a:pPr lvl="1"/>
            <a:r>
              <a:rPr lang="en-US" altLang="ko-KR" sz="1400" dirty="0" smtClean="0"/>
              <a:t>Up to 25dB range, it has a good throughput.</a:t>
            </a:r>
          </a:p>
          <a:p>
            <a:r>
              <a:rPr lang="en-US" altLang="ko-KR" sz="1600" dirty="0" smtClean="0"/>
              <a:t>At the high SNR, 2x-rep-MP4 can achieve the highest throughput. </a:t>
            </a:r>
            <a:endParaRPr lang="ko-KR" altLang="en-US" sz="1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7" name="TextBox 6"/>
          <p:cNvSpPr txBox="1"/>
          <p:nvPr/>
        </p:nvSpPr>
        <p:spPr>
          <a:xfrm rot="19346043">
            <a:off x="2286000" y="3581400"/>
            <a:ext cx="28055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dirty="0" err="1" smtClean="0"/>
              <a:t>Goodput</a:t>
            </a:r>
            <a:r>
              <a:rPr lang="en-US" altLang="ko-KR" sz="3200" dirty="0" smtClean="0"/>
              <a:t> figure </a:t>
            </a:r>
            <a:endParaRPr lang="ko-KR" altLang="en-US" sz="320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1447800"/>
            <a:ext cx="517905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1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Highway </a:t>
            </a:r>
            <a:r>
              <a:rPr lang="en-US" altLang="ko-KR" dirty="0" err="1" smtClean="0"/>
              <a:t>NLoS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 smtClean="0"/>
              <a:t>2x-MP4 with repetition has a good throughput at all range. </a:t>
            </a:r>
          </a:p>
          <a:p>
            <a:r>
              <a:rPr lang="en-US" altLang="ko-KR" dirty="0" smtClean="0"/>
              <a:t>Due to efficiency, MP4 case has a better throughput than MP2 case.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7" name="TextBox 6"/>
          <p:cNvSpPr txBox="1"/>
          <p:nvPr/>
        </p:nvSpPr>
        <p:spPr>
          <a:xfrm rot="19346043">
            <a:off x="2286000" y="3581400"/>
            <a:ext cx="28055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dirty="0" err="1" smtClean="0"/>
              <a:t>Goodput</a:t>
            </a:r>
            <a:r>
              <a:rPr lang="en-US" altLang="ko-KR" sz="3200" dirty="0" smtClean="0"/>
              <a:t> figure </a:t>
            </a:r>
            <a:endParaRPr lang="ko-KR" altLang="en-US" sz="320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7501" y="1483068"/>
            <a:ext cx="5030499" cy="3774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65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Overall, 2x-compressed </a:t>
            </a:r>
            <a:r>
              <a:rPr lang="en-US" altLang="ko-KR" dirty="0" smtClean="0"/>
              <a:t>mid-amble with repetition has a better throughput than other compositions (i.e., normal and 2x-compressed ) in various C2C channels.</a:t>
            </a:r>
          </a:p>
          <a:p>
            <a:pPr lvl="1"/>
            <a:r>
              <a:rPr lang="en-US" altLang="ko-KR" dirty="0" smtClean="0"/>
              <a:t>Even though 2x-rep compressed mid-amble has no</a:t>
            </a:r>
            <a:r>
              <a:rPr lang="ko-KR" altLang="en-US" smtClean="0"/>
              <a:t> </a:t>
            </a:r>
            <a:r>
              <a:rPr lang="en-US" altLang="ko-KR" dirty="0" smtClean="0"/>
              <a:t>gain </a:t>
            </a:r>
            <a:r>
              <a:rPr lang="en-US" altLang="ko-KR" dirty="0" smtClean="0"/>
              <a:t>from efficiency aspect, </a:t>
            </a:r>
            <a:r>
              <a:rPr lang="en-US" altLang="ko-KR" dirty="0" smtClean="0"/>
              <a:t>it has better performance due to the improvement of channel estimation. 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As shown in previous slides, it is hard to provide good performance by using the one periodicity regardless of channel conditions.  </a:t>
            </a:r>
          </a:p>
          <a:p>
            <a:pPr lvl="1"/>
            <a:r>
              <a:rPr lang="en-US" altLang="ko-KR" dirty="0" smtClean="0"/>
              <a:t>To achieve high throughput, we can apply the one long periodicity that guarantees the supporting of high MCS.  </a:t>
            </a:r>
          </a:p>
          <a:p>
            <a:pPr lvl="2"/>
            <a:r>
              <a:rPr lang="en-US" altLang="ko-KR" dirty="0"/>
              <a:t> </a:t>
            </a:r>
            <a:r>
              <a:rPr lang="en-US" altLang="ko-KR" dirty="0" smtClean="0"/>
              <a:t>by using 8 as a periodicity, satisfactory performance can be achieved. 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On the contrary, in the poor channel such as highway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, for the reliable transmission, it needs to define another short periodicity which provides good performance.</a:t>
            </a:r>
          </a:p>
          <a:p>
            <a:pPr lvl="2"/>
            <a:r>
              <a:rPr lang="en-US" altLang="ko-KR" dirty="0" smtClean="0"/>
              <a:t>When 4 is used as a periodicity, we checked that it has a good throughput. 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2636487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262647</TotalTime>
  <Words>945</Words>
  <Application>Microsoft Office PowerPoint</Application>
  <PresentationFormat>화면 슬라이드 쇼(4:3)</PresentationFormat>
  <Paragraphs>207</Paragraphs>
  <Slides>14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9" baseType="lpstr">
      <vt:lpstr>굴림</vt:lpstr>
      <vt:lpstr>맑은 고딕</vt:lpstr>
      <vt:lpstr>Arial</vt:lpstr>
      <vt:lpstr>Times New Roman</vt:lpstr>
      <vt:lpstr>802-11-Submission</vt:lpstr>
      <vt:lpstr>Further investigation of Mid-amble performance </vt:lpstr>
      <vt:lpstr>Introduction </vt:lpstr>
      <vt:lpstr>Composition of mid-amble </vt:lpstr>
      <vt:lpstr>Periodicity </vt:lpstr>
      <vt:lpstr>Simulation settings </vt:lpstr>
      <vt:lpstr>Rural LoS </vt:lpstr>
      <vt:lpstr>Highway LoS</vt:lpstr>
      <vt:lpstr>Highway NLoS</vt:lpstr>
      <vt:lpstr>Discussion </vt:lpstr>
      <vt:lpstr>Conclusion </vt:lpstr>
      <vt:lpstr>SP1</vt:lpstr>
      <vt:lpstr>SP2</vt:lpstr>
      <vt:lpstr>SP3</vt:lpstr>
      <vt:lpstr>Reference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임동국/선임연구원/차세대표준(연)IoT팀(dongguk.lim@lge.com)</cp:lastModifiedBy>
  <cp:revision>4488</cp:revision>
  <cp:lastPrinted>2017-07-07T02:11:09Z</cp:lastPrinted>
  <dcterms:created xsi:type="dcterms:W3CDTF">2007-05-21T21:00:37Z</dcterms:created>
  <dcterms:modified xsi:type="dcterms:W3CDTF">2019-07-12T06:37:49Z</dcterms:modified>
</cp:coreProperties>
</file>