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860" r:id="rId3"/>
    <p:sldId id="894" r:id="rId4"/>
    <p:sldId id="898" r:id="rId5"/>
    <p:sldId id="895" r:id="rId6"/>
    <p:sldId id="896" r:id="rId7"/>
    <p:sldId id="897" r:id="rId8"/>
    <p:sldId id="902" r:id="rId9"/>
    <p:sldId id="907" r:id="rId10"/>
    <p:sldId id="899" r:id="rId11"/>
    <p:sldId id="900" r:id="rId12"/>
    <p:sldId id="901" r:id="rId13"/>
    <p:sldId id="903" r:id="rId14"/>
    <p:sldId id="906" r:id="rId15"/>
    <p:sldId id="904" r:id="rId16"/>
    <p:sldId id="905" r:id="rId17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4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4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3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4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6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4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93253" y="332601"/>
            <a:ext cx="3052247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802.11-19/1108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Preamble design and auto-detection for 11bd 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316850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11bd frame format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 L-SIG repetition for 11bd packet detection, i.e.,</a:t>
            </a:r>
          </a:p>
          <a:p>
            <a:pPr lvl="1"/>
            <a:r>
              <a:rPr lang="en-US" altLang="ko-KR" dirty="0" smtClean="0"/>
              <a:t> Locating the 8us symbol repeating the L-SIG content right after L-SIG symbol in 11bd PPDU</a:t>
            </a:r>
          </a:p>
          <a:p>
            <a:pPr lvl="2"/>
            <a:r>
              <a:rPr lang="en-US" altLang="ko-KR" dirty="0"/>
              <a:t>Rate field in L-SIG shall be set to the value of 3 Mb/s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Modulating the repeated L-SIG( RL-SIG) symbol with BPSK and rate ½ BCC. </a:t>
            </a:r>
          </a:p>
          <a:p>
            <a:pPr lvl="1"/>
            <a:r>
              <a:rPr lang="en-US" altLang="ko-KR" dirty="0" smtClean="0"/>
              <a:t>The next symbol (NGV-SIG) after RL-SIG is also BPSK.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524000" y="5028412"/>
            <a:ext cx="5888786" cy="438952"/>
            <a:chOff x="1905000" y="5638146"/>
            <a:chExt cx="4844926" cy="362278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3200264" y="5638800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3792542" y="5638800"/>
              <a:ext cx="592278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 smtClean="0">
                  <a:solidFill>
                    <a:srgbClr val="000000"/>
                  </a:solidFill>
                </a:rPr>
                <a:t>RL-SIG 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1905000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2548616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4977098" y="5638799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 smtClean="0">
                  <a:solidFill>
                    <a:srgbClr val="000000"/>
                  </a:solidFill>
                </a:rPr>
                <a:t>NGV-STF 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4384820" y="5638800"/>
              <a:ext cx="592278" cy="360040"/>
            </a:xfrm>
            <a:prstGeom prst="rect">
              <a:avLst/>
            </a:prstGeom>
            <a:pattFill prst="dotGrid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00" dirty="0" smtClean="0">
                  <a:solidFill>
                    <a:srgbClr val="000000"/>
                  </a:solidFill>
                </a:rPr>
                <a:t>NGV-SIG </a:t>
              </a:r>
              <a:endParaRPr lang="ko-KR" altLang="en-US" sz="10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2" name="직사각형 21"/>
            <p:cNvSpPr/>
            <p:nvPr/>
          </p:nvSpPr>
          <p:spPr bwMode="auto">
            <a:xfrm>
              <a:off x="6157648" y="5640384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6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·····</a:t>
              </a:r>
              <a:r>
                <a:rPr lang="en-US" altLang="ko-KR" sz="1600" dirty="0" smtClean="0">
                  <a:solidFill>
                    <a:srgbClr val="000000"/>
                  </a:solidFill>
                </a:rPr>
                <a:t> </a:t>
              </a:r>
              <a:endParaRPr lang="ko-KR" altLang="en-US" sz="16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3" name="직사각형 22"/>
            <p:cNvSpPr/>
            <p:nvPr/>
          </p:nvSpPr>
          <p:spPr bwMode="auto">
            <a:xfrm>
              <a:off x="5565370" y="5638146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 smtClean="0">
                  <a:solidFill>
                    <a:srgbClr val="000000"/>
                  </a:solidFill>
                </a:rPr>
                <a:t>NGV-LTF 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5" name="왼쪽 중괄호 24"/>
          <p:cNvSpPr/>
          <p:nvPr/>
        </p:nvSpPr>
        <p:spPr bwMode="auto">
          <a:xfrm rot="16200000">
            <a:off x="2594513" y="4394123"/>
            <a:ext cx="153193" cy="2294221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15508" y="5577557"/>
            <a:ext cx="11112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Legacy preamble</a:t>
            </a:r>
            <a:endParaRPr lang="ko-KR" altLang="en-US" sz="1050"/>
          </a:p>
        </p:txBody>
      </p:sp>
      <p:sp>
        <p:nvSpPr>
          <p:cNvPr id="27" name="TextBox 26"/>
          <p:cNvSpPr txBox="1"/>
          <p:nvPr/>
        </p:nvSpPr>
        <p:spPr>
          <a:xfrm>
            <a:off x="3049733" y="4813756"/>
            <a:ext cx="8265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BPSK, ½BCC</a:t>
            </a:r>
            <a:endParaRPr lang="ko-KR" altLang="en-US" sz="800"/>
          </a:p>
        </p:txBody>
      </p:sp>
      <p:sp>
        <p:nvSpPr>
          <p:cNvPr id="28" name="TextBox 27"/>
          <p:cNvSpPr txBox="1"/>
          <p:nvPr/>
        </p:nvSpPr>
        <p:spPr>
          <a:xfrm>
            <a:off x="3790005" y="4818178"/>
            <a:ext cx="8265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BPSK, ½BCC</a:t>
            </a:r>
            <a:endParaRPr lang="ko-KR" altLang="en-US" sz="800"/>
          </a:p>
        </p:txBody>
      </p:sp>
      <p:sp>
        <p:nvSpPr>
          <p:cNvPr id="29" name="TextBox 28"/>
          <p:cNvSpPr txBox="1"/>
          <p:nvPr/>
        </p:nvSpPr>
        <p:spPr>
          <a:xfrm>
            <a:off x="4501489" y="4813743"/>
            <a:ext cx="8265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BPSK, ½BCC</a:t>
            </a:r>
            <a:endParaRPr lang="ko-KR" altLang="en-US" sz="800"/>
          </a:p>
        </p:txBody>
      </p:sp>
      <p:sp>
        <p:nvSpPr>
          <p:cNvPr id="30" name="왼쪽 중괄호 29"/>
          <p:cNvSpPr/>
          <p:nvPr/>
        </p:nvSpPr>
        <p:spPr bwMode="auto">
          <a:xfrm rot="16200000">
            <a:off x="5537840" y="3752193"/>
            <a:ext cx="153193" cy="359669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58835" y="5633720"/>
            <a:ext cx="9861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11bd preamble</a:t>
            </a:r>
            <a:endParaRPr lang="ko-KR" altLang="en-US" sz="1050"/>
          </a:p>
        </p:txBody>
      </p:sp>
      <p:sp>
        <p:nvSpPr>
          <p:cNvPr id="32" name="왼쪽 중괄호 31"/>
          <p:cNvSpPr/>
          <p:nvPr/>
        </p:nvSpPr>
        <p:spPr bwMode="auto">
          <a:xfrm rot="5400000">
            <a:off x="6140146" y="3819080"/>
            <a:ext cx="327968" cy="209227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02276" y="4457832"/>
            <a:ext cx="23214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Will be discussed in other contributions</a:t>
            </a:r>
            <a:endParaRPr lang="ko-KR" altLang="en-US" sz="1050"/>
          </a:p>
        </p:txBody>
      </p:sp>
    </p:spTree>
    <p:extLst>
      <p:ext uri="{BB962C8B-B14F-4D97-AF65-F5344CB8AC3E}">
        <p14:creationId xmlns:p14="http://schemas.microsoft.com/office/powerpoint/2010/main" val="384692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We investigated the miss and false detection probability according to auto-detection methods considering for 11bd PPDU format. </a:t>
            </a:r>
          </a:p>
          <a:p>
            <a:pPr lvl="1"/>
            <a:r>
              <a:rPr lang="en-US" altLang="ko-KR" dirty="0" smtClean="0"/>
              <a:t>L-SIG repetition showed reliable miss detection and false detection error probabilities in various V2V channels. </a:t>
            </a:r>
          </a:p>
          <a:p>
            <a:pPr lvl="1"/>
            <a:r>
              <a:rPr lang="en-US" altLang="ko-KR" dirty="0" smtClean="0"/>
              <a:t>Since it can improve the L-SIG performance, range extension can be expected.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It is appropriate to place NGV-SIG before the staring of NGV-portion(ex., NGV-STF) for the early reliable indication of control information included in NGV-SIG.</a:t>
            </a:r>
          </a:p>
          <a:p>
            <a:pPr lvl="1"/>
            <a:r>
              <a:rPr lang="en-US" altLang="ko-KR" dirty="0" smtClean="0"/>
              <a:t>To guarantee reliability, NGV-SIG should be modulated with BPSK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440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IEEE 802.11-19/0739r3, PPDU format for 11bd </a:t>
            </a:r>
          </a:p>
          <a:p>
            <a:r>
              <a:rPr lang="en-US" altLang="ko-KR" dirty="0" smtClean="0"/>
              <a:t>[2] IEEE802.11-15/0579r2, 802.11ax </a:t>
            </a:r>
            <a:r>
              <a:rPr lang="en-US" altLang="ko-KR" dirty="0"/>
              <a:t>Preamble Design and Auto-detection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5537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11bd PPDU, a 8us symbol having the same L-SIG content is located right after L-SIG symbol?</a:t>
            </a:r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834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the rate field in L-SIG shall be set to the value of 3Mbps ? </a:t>
            </a:r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8518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NGV-SIG symbol(s) is located right after the RL-SIG symbol in 11bd PPDU?</a:t>
            </a:r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4069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the OFDM symbols for both RL-SIG and NGV-SIG shall use BPSK modulation? </a:t>
            </a:r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4399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In the previous presentation[1], we have introduced the two methods for packet classification to detect the 11bd PPDU. </a:t>
            </a:r>
          </a:p>
          <a:p>
            <a:pPr lvl="1"/>
            <a:r>
              <a:rPr lang="en-US" altLang="ko-KR" dirty="0" smtClean="0"/>
              <a:t>Auto-detection based on constellation mapping </a:t>
            </a:r>
          </a:p>
          <a:p>
            <a:pPr lvl="1"/>
            <a:r>
              <a:rPr lang="en-US" altLang="ko-KR" dirty="0" smtClean="0"/>
              <a:t>Auto-detection based on repetition checking 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In this contribution, we investigate the performance according to the auto-detection method and suggest the preamble design for the 11bd frame. 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47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: Preamble and Packet classification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options for preamble were discussed[1]. </a:t>
            </a:r>
          </a:p>
          <a:p>
            <a:pPr lvl="1"/>
            <a:r>
              <a:rPr lang="en-US" altLang="ko-KR" dirty="0" smtClean="0"/>
              <a:t>Option 1 : Q-BPSK </a:t>
            </a:r>
            <a:r>
              <a:rPr lang="en-US" altLang="ko-KR" dirty="0"/>
              <a:t>constellation mapping is applied to one</a:t>
            </a:r>
            <a:r>
              <a:rPr lang="ko-KR" altLang="en-US"/>
              <a:t> </a:t>
            </a:r>
            <a:r>
              <a:rPr lang="en-US" altLang="ko-KR" dirty="0"/>
              <a:t>OFDM symbol after </a:t>
            </a:r>
            <a:r>
              <a:rPr lang="en-US" altLang="ko-KR" dirty="0" smtClean="0"/>
              <a:t>L-SIG symbol. </a:t>
            </a:r>
          </a:p>
          <a:p>
            <a:pPr lvl="3"/>
            <a:endParaRPr lang="en-US" altLang="ko-KR" dirty="0"/>
          </a:p>
          <a:p>
            <a:pPr lvl="3"/>
            <a:endParaRPr lang="en-US" altLang="ko-KR" dirty="0" smtClean="0"/>
          </a:p>
          <a:p>
            <a:pPr lvl="2"/>
            <a:r>
              <a:rPr lang="en-US" altLang="ko-KR" dirty="0"/>
              <a:t>Auto-detection based on constellation </a:t>
            </a:r>
            <a:r>
              <a:rPr lang="en-US" altLang="ko-KR" dirty="0" smtClean="0"/>
              <a:t>mapping is used for classification of option 1.</a:t>
            </a:r>
          </a:p>
          <a:p>
            <a:pPr lvl="1"/>
            <a:r>
              <a:rPr lang="en-US" altLang="ko-KR" dirty="0" smtClean="0"/>
              <a:t>Option 2 : The repeated L-SIG symbol is located after L-SIG symbol.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/>
              <a:t>Auto-detection based on repetition checking </a:t>
            </a:r>
            <a:r>
              <a:rPr lang="en-US" altLang="ko-KR" dirty="0" smtClean="0"/>
              <a:t>is used for classification of option 2.</a:t>
            </a:r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752600" y="3048000"/>
            <a:ext cx="2633108" cy="360040"/>
            <a:chOff x="1862692" y="4114800"/>
            <a:chExt cx="2633108" cy="360040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3157956" y="4114800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3750234" y="4114800"/>
              <a:ext cx="745566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 smtClean="0">
                  <a:solidFill>
                    <a:srgbClr val="000000"/>
                  </a:solidFill>
                </a:rPr>
                <a:t>Q-BPSK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1862692" y="4114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2506308" y="4114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752600" y="4897760"/>
            <a:ext cx="2633108" cy="360040"/>
            <a:chOff x="1905000" y="5638800"/>
            <a:chExt cx="2479820" cy="360040"/>
          </a:xfrm>
        </p:grpSpPr>
        <p:sp>
          <p:nvSpPr>
            <p:cNvPr id="14" name="직사각형 13"/>
            <p:cNvSpPr/>
            <p:nvPr/>
          </p:nvSpPr>
          <p:spPr bwMode="auto">
            <a:xfrm>
              <a:off x="3200264" y="5638800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3792542" y="5638800"/>
              <a:ext cx="592278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>
                  <a:solidFill>
                    <a:srgbClr val="000000"/>
                  </a:solidFill>
                </a:rPr>
                <a:t>L-SIG 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1905000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7" name="직사각형 16"/>
            <p:cNvSpPr/>
            <p:nvPr/>
          </p:nvSpPr>
          <p:spPr bwMode="auto">
            <a:xfrm>
              <a:off x="2548616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515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Repetition detection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It performed the repetition detection in frequency domain </a:t>
            </a:r>
          </a:p>
          <a:p>
            <a:pPr lvl="1"/>
            <a:r>
              <a:rPr lang="en-US" altLang="ko-KR" dirty="0" smtClean="0"/>
              <a:t>The multiple ways of repetition detection in frequency domain can be considered. </a:t>
            </a:r>
          </a:p>
          <a:p>
            <a:pPr lvl="1"/>
            <a:r>
              <a:rPr lang="en-US" altLang="ko-KR" dirty="0" smtClean="0"/>
              <a:t>Herein, we consider the one way which is simple and gets reliable detection performance. </a:t>
            </a:r>
          </a:p>
          <a:p>
            <a:pPr lvl="2"/>
            <a:r>
              <a:rPr lang="en-US" altLang="ko-KR" dirty="0" smtClean="0"/>
              <a:t>As described in [2], we check the Hamming distance of coded bits for  L-SIG and L-SIG next symbol.</a:t>
            </a:r>
          </a:p>
          <a:p>
            <a:pPr lvl="2"/>
            <a:r>
              <a:rPr lang="en-US" altLang="ko-KR" dirty="0" smtClean="0"/>
              <a:t>Then, by performing of L-SIG content check </a:t>
            </a:r>
            <a:r>
              <a:rPr lang="en-US" altLang="ko-KR" dirty="0"/>
              <a:t>after repetition detection, </a:t>
            </a:r>
            <a:r>
              <a:rPr lang="en-US" altLang="ko-KR" dirty="0" smtClean="0"/>
              <a:t>it can reduce L-SIG false positive probability. </a:t>
            </a:r>
          </a:p>
          <a:p>
            <a:pPr lvl="3"/>
            <a:r>
              <a:rPr lang="en-US" altLang="ko-KR" dirty="0" smtClean="0"/>
              <a:t>Parity, Rate = 3Mbps, LENGTH == 3x </a:t>
            </a:r>
          </a:p>
          <a:p>
            <a:pPr lvl="2"/>
            <a:r>
              <a:rPr lang="en-US" altLang="ko-KR" dirty="0" smtClean="0"/>
              <a:t>This method already have been applied for repetition detection of 11ax PPDU.</a:t>
            </a:r>
          </a:p>
          <a:p>
            <a:pPr lvl="2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392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(1/3)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Rural </a:t>
            </a:r>
            <a:r>
              <a:rPr lang="en-US" altLang="ko-KR" sz="1600" dirty="0" err="1" smtClean="0"/>
              <a:t>LoS</a:t>
            </a:r>
            <a:endParaRPr lang="en-US" altLang="ko-KR" sz="1600" dirty="0" smtClean="0"/>
          </a:p>
          <a:p>
            <a:pPr lvl="1"/>
            <a:r>
              <a:rPr lang="en-US" altLang="ko-KR" sz="1400" dirty="0" smtClean="0"/>
              <a:t>P-miss of repetition is lower than error rate of L-SIG.</a:t>
            </a:r>
          </a:p>
          <a:p>
            <a:pPr lvl="1"/>
            <a:r>
              <a:rPr lang="en-US" altLang="ko-KR" sz="1400" dirty="0" smtClean="0"/>
              <a:t>On the other hand, we can verify that P-miss of QBPSK is very high and even higher than PER of L-SIG. </a:t>
            </a:r>
          </a:p>
          <a:p>
            <a:pPr lvl="1"/>
            <a:r>
              <a:rPr lang="en-US" altLang="ko-KR" sz="1400" dirty="0" smtClean="0"/>
              <a:t>Also, we can check that repetition of L-SIG has very low false detection probability in this simulation result.  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내용 개체 틀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3046310"/>
            <a:ext cx="4572000" cy="3430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19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r>
              <a:rPr lang="en-US" altLang="ko-KR" dirty="0" smtClean="0"/>
              <a:t>(2/3</a:t>
            </a:r>
            <a:r>
              <a:rPr lang="en-US" altLang="ko-KR" dirty="0"/>
              <a:t>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LoS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438400"/>
            <a:ext cx="5257800" cy="394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17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r>
              <a:rPr lang="en-US" altLang="ko-KR" dirty="0" smtClean="0"/>
              <a:t>(3/3</a:t>
            </a:r>
            <a:r>
              <a:rPr lang="en-US" altLang="ko-KR" dirty="0"/>
              <a:t>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NLoS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438400"/>
            <a:ext cx="5278152" cy="396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0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Error rate of L-SIG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can also improve the L-SIG field error rate. </a:t>
            </a:r>
          </a:p>
          <a:p>
            <a:pPr lvl="1"/>
            <a:r>
              <a:rPr lang="en-US" altLang="ko-KR" sz="1800" dirty="0" smtClean="0"/>
              <a:t>By repetition of L-SIG, we can get the gain more than 2dB. </a:t>
            </a:r>
          </a:p>
          <a:p>
            <a:pPr lvl="1"/>
            <a:r>
              <a:rPr lang="en-US" altLang="ko-KR" sz="1800" dirty="0" smtClean="0"/>
              <a:t>Since </a:t>
            </a:r>
            <a:r>
              <a:rPr lang="en-US" altLang="ko-KR" sz="1800" dirty="0"/>
              <a:t>i</a:t>
            </a:r>
            <a:r>
              <a:rPr lang="en-US" altLang="ko-KR" sz="1800" dirty="0" smtClean="0"/>
              <a:t>t improves the performance of L-SIG, range extension can be expected. 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953245"/>
            <a:ext cx="4673416" cy="350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5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It was decided to include the NGV-SIG field in 11bd PPDU in the previous meeting. </a:t>
            </a:r>
          </a:p>
          <a:p>
            <a:r>
              <a:rPr lang="en-US" altLang="ko-KR" dirty="0" smtClean="0"/>
              <a:t>And, NGV-SIG field includes the control information related to 11bd transmission and performs the same role as VHT-SIGA in 11ac.</a:t>
            </a:r>
          </a:p>
          <a:p>
            <a:pPr lvl="1"/>
            <a:r>
              <a:rPr lang="en-US" altLang="ko-KR" dirty="0" smtClean="0"/>
              <a:t>For example, NGV-SIG field can include information such as BW, mid-amble, MCS, etc. </a:t>
            </a:r>
          </a:p>
          <a:p>
            <a:pPr lvl="1"/>
            <a:r>
              <a:rPr lang="en-US" altLang="ko-KR" dirty="0" smtClean="0"/>
              <a:t>Like this, since it includes the common control information of 11bd PPDU, it</a:t>
            </a:r>
            <a:r>
              <a:rPr lang="ko-KR" altLang="en-US"/>
              <a:t> </a:t>
            </a:r>
            <a:r>
              <a:rPr lang="en-US" altLang="ko-KR" dirty="0" smtClean="0"/>
              <a:t>is required the better reliability than data fields.</a:t>
            </a:r>
          </a:p>
          <a:p>
            <a:pPr lvl="2"/>
            <a:r>
              <a:rPr lang="en-US" altLang="ko-KR" dirty="0" smtClean="0"/>
              <a:t>To provide reliability,</a:t>
            </a:r>
            <a:r>
              <a:rPr lang="ko-KR" altLang="en-US" smtClean="0"/>
              <a:t> </a:t>
            </a:r>
            <a:r>
              <a:rPr lang="en-US" altLang="ko-KR" dirty="0" smtClean="0"/>
              <a:t>robust modulation(i.e., BPSK) should be applied</a:t>
            </a:r>
          </a:p>
          <a:p>
            <a:pPr lvl="3"/>
            <a:r>
              <a:rPr lang="en-US" altLang="ko-KR" dirty="0" smtClean="0"/>
              <a:t>Other schemes for </a:t>
            </a:r>
            <a:r>
              <a:rPr lang="en-US" altLang="ko-KR" dirty="0"/>
              <a:t>higher </a:t>
            </a:r>
            <a:r>
              <a:rPr lang="en-US" altLang="ko-KR" dirty="0" smtClean="0"/>
              <a:t>reliability is open.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Thus, to give this kind of information in advance, it is desirable that NGV-SIG is located before starting of NGV-portion.   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646432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260948</TotalTime>
  <Words>953</Words>
  <Application>Microsoft Office PowerPoint</Application>
  <PresentationFormat>화면 슬라이드 쇼(4:3)</PresentationFormat>
  <Paragraphs>175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Preamble design and auto-detection for 11bd </vt:lpstr>
      <vt:lpstr>Introduction </vt:lpstr>
      <vt:lpstr>Recap : Preamble and Packet classification</vt:lpstr>
      <vt:lpstr>Repetition detection </vt:lpstr>
      <vt:lpstr>Performance (1/3) </vt:lpstr>
      <vt:lpstr>Performance (2/3) </vt:lpstr>
      <vt:lpstr>Performance (3/3) </vt:lpstr>
      <vt:lpstr>Error rate of L-SIG</vt:lpstr>
      <vt:lpstr>NGV-SIG</vt:lpstr>
      <vt:lpstr>Proposed 11bd frame format</vt:lpstr>
      <vt:lpstr>Conclusion </vt:lpstr>
      <vt:lpstr>Reference </vt:lpstr>
      <vt:lpstr>SP1 </vt:lpstr>
      <vt:lpstr>SP2</vt:lpstr>
      <vt:lpstr>SP3</vt:lpstr>
      <vt:lpstr>SP4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4475</cp:revision>
  <cp:lastPrinted>2019-07-12T05:06:26Z</cp:lastPrinted>
  <dcterms:created xsi:type="dcterms:W3CDTF">2007-05-21T21:00:37Z</dcterms:created>
  <dcterms:modified xsi:type="dcterms:W3CDTF">2019-07-12T06:41:28Z</dcterms:modified>
</cp:coreProperties>
</file>