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69" r:id="rId2"/>
    <p:sldId id="362" r:id="rId3"/>
    <p:sldId id="386" r:id="rId4"/>
    <p:sldId id="397" r:id="rId5"/>
    <p:sldId id="400" r:id="rId6"/>
    <p:sldId id="404" r:id="rId7"/>
    <p:sldId id="393" r:id="rId8"/>
    <p:sldId id="395" r:id="rId9"/>
    <p:sldId id="401" r:id="rId10"/>
    <p:sldId id="405" r:id="rId11"/>
    <p:sldId id="382" r:id="rId12"/>
    <p:sldId id="355" r:id="rId13"/>
    <p:sldId id="407" r:id="rId14"/>
    <p:sldId id="406" r:id="rId15"/>
    <p:sldId id="403" r:id="rId16"/>
    <p:sldId id="402" r:id="rId17"/>
  </p:sldIdLst>
  <p:sldSz cx="9144000" cy="6858000" type="screen4x3"/>
  <p:notesSz cx="6858000" cy="56292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798DDA-ABFF-45FF-A42B-0BB78072C83A}" v="1" dt="2019-07-16T03:35:48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99" autoAdjust="0"/>
  </p:normalViewPr>
  <p:slideViewPr>
    <p:cSldViewPr>
      <p:cViewPr varScale="1">
        <p:scale>
          <a:sx n="91" d="100"/>
          <a:sy n="91" d="100"/>
        </p:scale>
        <p:origin x="101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1800" y="72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한슬 홍" userId="4b0f4d17bb7e5f71" providerId="Windows Live" clId="Web-{4495D371-0D4F-49B5-9EB0-2E4157B7A268}"/>
    <pc:docChg chg="modSld">
      <pc:chgData name="한슬 홍" userId="4b0f4d17bb7e5f71" providerId="Windows Live" clId="Web-{4495D371-0D4F-49B5-9EB0-2E4157B7A268}" dt="2019-07-16T03:49:30.105" v="2"/>
      <pc:docMkLst>
        <pc:docMk/>
      </pc:docMkLst>
      <pc:sldChg chg="modNotes">
        <pc:chgData name="한슬 홍" userId="4b0f4d17bb7e5f71" providerId="Windows Live" clId="Web-{4495D371-0D4F-49B5-9EB0-2E4157B7A268}" dt="2019-07-16T03:49:30.105" v="2"/>
        <pc:sldMkLst>
          <pc:docMk/>
          <pc:sldMk cId="2625637699" sldId="386"/>
        </pc:sldMkLst>
      </pc:sldChg>
    </pc:docChg>
  </pc:docChgLst>
  <pc:docChgLst>
    <pc:chgData name="한슬 홍" userId="4b0f4d17bb7e5f71" providerId="Windows Live" clId="Web-{CE798DDA-ABFF-45FF-A42B-0BB78072C83A}"/>
    <pc:docChg chg="modSld">
      <pc:chgData name="한슬 홍" userId="4b0f4d17bb7e5f71" providerId="Windows Live" clId="Web-{CE798DDA-ABFF-45FF-A42B-0BB78072C83A}" dt="2019-07-16T03:38:54.275" v="564"/>
      <pc:docMkLst>
        <pc:docMk/>
      </pc:docMkLst>
      <pc:sldChg chg="modSp modNotes">
        <pc:chgData name="한슬 홍" userId="4b0f4d17bb7e5f71" providerId="Windows Live" clId="Web-{CE798DDA-ABFF-45FF-A42B-0BB78072C83A}" dt="2019-07-16T03:36:08.631" v="469"/>
        <pc:sldMkLst>
          <pc:docMk/>
          <pc:sldMk cId="792840281" sldId="362"/>
        </pc:sldMkLst>
        <pc:spChg chg="mod">
          <ac:chgData name="한슬 홍" userId="4b0f4d17bb7e5f71" providerId="Windows Live" clId="Web-{CE798DDA-ABFF-45FF-A42B-0BB78072C83A}" dt="2019-07-16T03:35:48.053" v="461" actId="1076"/>
          <ac:spMkLst>
            <pc:docMk/>
            <pc:sldMk cId="792840281" sldId="362"/>
            <ac:spMk id="3" creationId="{00000000-0000-0000-0000-000000000000}"/>
          </ac:spMkLst>
        </pc:spChg>
      </pc:sldChg>
      <pc:sldChg chg="modNotes">
        <pc:chgData name="한슬 홍" userId="4b0f4d17bb7e5f71" providerId="Windows Live" clId="Web-{CE798DDA-ABFF-45FF-A42B-0BB78072C83A}" dt="2019-07-16T03:38:54.275" v="564"/>
        <pc:sldMkLst>
          <pc:docMk/>
          <pc:sldMk cId="2625637699" sldId="386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2019-07-16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2019-07-16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/>
              <a:t>Hanseul</a:t>
            </a:r>
            <a:r>
              <a:rPr lang="en-GB" altLang="ko-KR" dirty="0"/>
              <a:t> Hong, </a:t>
            </a:r>
            <a:r>
              <a:rPr lang="en-GB" altLang="ko-KR" dirty="0" err="1"/>
              <a:t>Yonsei</a:t>
            </a:r>
            <a:r>
              <a:rPr lang="en-GB" altLang="ko-KR" dirty="0"/>
              <a:t> University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2019-07-16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2019-07-16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2019-07-16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Hanseul</a:t>
            </a:r>
            <a:r>
              <a:rPr lang="en-GB" dirty="0"/>
              <a:t> Hong,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802.11-19/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1105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Study on 20MHz Channel Access Schemes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2019-07-</a:t>
            </a:r>
            <a:r>
              <a:rPr lang="en-US" sz="2000" b="0" kern="0" dirty="0">
                <a:latin typeface="Times New Roman"/>
                <a:ea typeface="MS Gothic"/>
              </a:rPr>
              <a:t>15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43189"/>
              </p:ext>
            </p:extLst>
          </p:nvPr>
        </p:nvGraphicFramePr>
        <p:xfrm>
          <a:off x="537270" y="2875508"/>
          <a:ext cx="8069460" cy="3279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24" name="Document" r:id="rId4" imgW="8248712" imgH="3362979" progId="Word.Document.8">
                  <p:embed/>
                </p:oleObj>
              </mc:Choice>
              <mc:Fallback>
                <p:oleObj name="Document" r:id="rId4" imgW="8248712" imgH="3362979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70" y="2875508"/>
                        <a:ext cx="8069460" cy="32794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Observation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For low traffic, the fairness problem is not shown well</a:t>
            </a:r>
          </a:p>
          <a:p>
            <a:pPr lvl="1"/>
            <a:r>
              <a:rPr lang="en-US" altLang="ko-KR" dirty="0"/>
              <a:t>Because of low probability of interference</a:t>
            </a:r>
          </a:p>
          <a:p>
            <a:r>
              <a:rPr lang="en-US" altLang="ko-KR" dirty="0"/>
              <a:t>For high traffic, the effects to the mean access delay in secondary channel by 20MHz traffic is improved with modification</a:t>
            </a:r>
          </a:p>
          <a:p>
            <a:pPr lvl="1"/>
            <a:r>
              <a:rPr lang="en-US" altLang="ko-KR" dirty="0"/>
              <a:t>For all 20MHz sensing and modified AIFS method</a:t>
            </a:r>
          </a:p>
          <a:p>
            <a:r>
              <a:rPr lang="en-US" altLang="ko-KR" dirty="0"/>
              <a:t>There might be trade offs between the fairness with WBSS secondary channel and the performance of 20MHz channel access.</a:t>
            </a:r>
          </a:p>
          <a:p>
            <a:pPr lvl="1"/>
            <a:r>
              <a:rPr lang="en-US" altLang="ko-KR" dirty="0"/>
              <a:t>Further investigation is required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58539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effects on the mean access time for secondary channel is limited compared to the congestion effect, for 10MHz fallback transmission enabled</a:t>
            </a:r>
            <a:endParaRPr lang="en-US" altLang="ko-KR" sz="2000" dirty="0">
              <a:solidFill>
                <a:srgbClr val="00B050"/>
              </a:solidFill>
            </a:endParaRPr>
          </a:p>
          <a:p>
            <a:pPr lvl="1"/>
            <a:r>
              <a:rPr lang="en-US" altLang="ko-KR" sz="1800" dirty="0"/>
              <a:t>Alleviates the fairness problem for AIFS sensing on the secondary channel</a:t>
            </a:r>
          </a:p>
          <a:p>
            <a:r>
              <a:rPr lang="en-US" altLang="ko-KR" sz="2000" dirty="0"/>
              <a:t>However, if we allow the 10MHz transmission, the following problem may happen</a:t>
            </a:r>
          </a:p>
          <a:p>
            <a:pPr lvl="1"/>
            <a:r>
              <a:rPr lang="en-US" altLang="ko-KR" sz="1600" dirty="0"/>
              <a:t>Adjacent channel interference</a:t>
            </a:r>
          </a:p>
          <a:p>
            <a:pPr lvl="1"/>
            <a:r>
              <a:rPr lang="en-US" altLang="ko-KR" sz="1600" dirty="0"/>
              <a:t>Congestion issue because of long airtime of packet with many fallbacks</a:t>
            </a:r>
          </a:p>
          <a:p>
            <a:r>
              <a:rPr lang="en-US" altLang="ko-KR" sz="2000" dirty="0"/>
              <a:t>If we allow only 20MHz transmission, the fairness issue occurs</a:t>
            </a:r>
          </a:p>
          <a:p>
            <a:pPr lvl="1"/>
            <a:r>
              <a:rPr lang="en-US" altLang="ko-KR" sz="1600" dirty="0"/>
              <a:t>Need adjustment mechanism for fairness guarantee</a:t>
            </a:r>
          </a:p>
          <a:p>
            <a:r>
              <a:rPr lang="en-US" altLang="ko-KR" sz="2000" dirty="0"/>
              <a:t>For further investigation, the effects of the virtual sensing may be included</a:t>
            </a:r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802.11-19/497r2, 802.11bd Specification Framework Document, </a:t>
            </a:r>
            <a:r>
              <a:rPr lang="en-US" altLang="ko-KR" sz="2000" dirty="0" err="1"/>
              <a:t>Bahar</a:t>
            </a:r>
            <a:r>
              <a:rPr lang="en-US" altLang="ko-KR" sz="2000" dirty="0"/>
              <a:t> </a:t>
            </a:r>
            <a:r>
              <a:rPr lang="en-US" altLang="ko-KR" sz="2000" dirty="0" err="1"/>
              <a:t>Sadeghi</a:t>
            </a:r>
            <a:r>
              <a:rPr lang="en-US" altLang="ko-KR" sz="2000" dirty="0"/>
              <a:t> (Intel)</a:t>
            </a:r>
          </a:p>
          <a:p>
            <a:pPr marL="0" indent="0">
              <a:buNone/>
            </a:pPr>
            <a:r>
              <a:rPr lang="en-US" altLang="ko-KR" sz="2000" dirty="0"/>
              <a:t>[2] IEEE 802.11-19/366r5, 20MHz Channel Access in 11 </a:t>
            </a:r>
            <a:r>
              <a:rPr lang="en-US" altLang="ko-KR" sz="2000" dirty="0" err="1"/>
              <a:t>bd</a:t>
            </a:r>
            <a:r>
              <a:rPr lang="en-US" altLang="ko-KR" sz="2000" dirty="0"/>
              <a:t>, </a:t>
            </a:r>
            <a:r>
              <a:rPr lang="en-US" altLang="ko-KR" sz="2000" dirty="0" err="1"/>
              <a:t>Insun</a:t>
            </a:r>
            <a:r>
              <a:rPr lang="en-US" altLang="ko-KR" sz="2000" dirty="0"/>
              <a:t> Jang (LG electronics)</a:t>
            </a:r>
          </a:p>
          <a:p>
            <a:pPr marL="0" indent="0">
              <a:buNone/>
            </a:pPr>
            <a:r>
              <a:rPr lang="en-US" altLang="ko-KR" sz="2000" dirty="0"/>
              <a:t>[3] IEEE 802.11-19/715r1, 20MHz channel usage, Onn Haran (</a:t>
            </a:r>
            <a:r>
              <a:rPr lang="en-US" altLang="ko-KR" sz="2000" dirty="0" err="1"/>
              <a:t>Autotalks</a:t>
            </a:r>
            <a:r>
              <a:rPr lang="en-US" altLang="ko-KR" sz="2000" dirty="0"/>
              <a:t>)</a:t>
            </a:r>
          </a:p>
          <a:p>
            <a:pPr marL="0" indent="0">
              <a:buNone/>
            </a:pPr>
            <a:r>
              <a:rPr lang="en-US" altLang="ko-KR" sz="2000" dirty="0"/>
              <a:t>[4] IEEE 802.11-19/807r1, Consideration on 20MHz channel access in 11bd, </a:t>
            </a:r>
            <a:r>
              <a:rPr lang="en-US" altLang="ko-KR" sz="2000" dirty="0" err="1"/>
              <a:t>Yongsu</a:t>
            </a:r>
            <a:r>
              <a:rPr lang="en-US" altLang="ko-KR" sz="2000" dirty="0"/>
              <a:t> </a:t>
            </a:r>
            <a:r>
              <a:rPr lang="en-US" altLang="ko-KR" sz="2000" dirty="0" err="1"/>
              <a:t>Gwak</a:t>
            </a:r>
            <a:r>
              <a:rPr lang="en-US" altLang="ko-KR" sz="2000"/>
              <a:t> (KNUT)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consider only 20MHz channel transmission due to problems (e.g., heavy traffic load increment on WBSS primary channel and/or strong adjacent channel interference) with 10MHz fallback?</a:t>
            </a:r>
          </a:p>
          <a:p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Y/N/A</a:t>
            </a:r>
            <a:endParaRPr lang="ko-KR" altLang="en-US" dirty="0"/>
          </a:p>
          <a:p>
            <a:pPr marL="0" indent="0">
              <a:buNone/>
            </a:pP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64472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2CFE4B-6D1E-4FCF-AD19-A44CA6B0B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</a:t>
            </a:r>
            <a:r>
              <a:rPr lang="ko-KR" altLang="en-US"/>
              <a:t> </a:t>
            </a:r>
            <a:r>
              <a:rPr lang="en-US" altLang="ko-KR" dirty="0"/>
              <a:t>poll 2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B50CDF-AE75-4772-906E-F799A554F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with followings?</a:t>
            </a:r>
          </a:p>
          <a:p>
            <a:pPr lvl="1"/>
            <a:r>
              <a:rPr lang="en-US" altLang="ko-KR" dirty="0"/>
              <a:t>In order to consider the fairness and performance of 20MHz channel access, more investigation on various 20MHz channel access schemes is required</a:t>
            </a:r>
          </a:p>
          <a:p>
            <a:pPr marL="0" indent="0">
              <a:buNone/>
            </a:pPr>
            <a:r>
              <a:rPr lang="en-US" altLang="ko-KR" dirty="0"/>
              <a:t>Y/N/A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727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backup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7494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Fairness Investigation results: including low traffic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When it is applied for low traffic, fairness issue is not shown well</a:t>
            </a:r>
          </a:p>
          <a:p>
            <a:pPr lvl="1"/>
            <a:r>
              <a:rPr lang="en-US" altLang="ko-KR" dirty="0"/>
              <a:t>Because of low traffic in all channel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3429000"/>
            <a:ext cx="4775390" cy="2943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675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In SFD[1], the format of 20MHz 11bd PPDU is defined, and the channel access procedure for 20MHz transmission has been discussed[2], [3], [4]</a:t>
            </a:r>
          </a:p>
          <a:p>
            <a:pPr lvl="1"/>
            <a:r>
              <a:rPr lang="en-US" altLang="zh-CN" dirty="0"/>
              <a:t>The access mechanism has to consider the fairness with the traffic in the secondary channel</a:t>
            </a:r>
            <a:endParaRPr lang="en-US" altLang="ko-KR" dirty="0"/>
          </a:p>
          <a:p>
            <a:r>
              <a:rPr lang="en-US" altLang="ko-KR" dirty="0"/>
              <a:t>The discussed mechanism includes:</a:t>
            </a:r>
          </a:p>
          <a:p>
            <a:pPr lvl="1"/>
            <a:r>
              <a:rPr lang="en-US" altLang="ko-KR" dirty="0"/>
              <a:t>Basic wide band channel access mechanism with (PIFS, AIFS, </a:t>
            </a:r>
            <a:r>
              <a:rPr lang="en-US" altLang="ko-KR" dirty="0" err="1"/>
              <a:t>etc</a:t>
            </a:r>
            <a:r>
              <a:rPr lang="en-US" altLang="ko-KR" dirty="0"/>
              <a:t>) sensing on the secondary channel</a:t>
            </a:r>
          </a:p>
          <a:p>
            <a:pPr lvl="1"/>
            <a:r>
              <a:rPr lang="en-US" altLang="ko-KR" dirty="0"/>
              <a:t>Dual </a:t>
            </a:r>
            <a:r>
              <a:rPr lang="en-US" altLang="ko-KR" dirty="0" err="1"/>
              <a:t>backoff</a:t>
            </a:r>
            <a:r>
              <a:rPr lang="en-US" altLang="ko-KR" dirty="0"/>
              <a:t> mechanism in both channel</a:t>
            </a:r>
          </a:p>
          <a:p>
            <a:pPr lvl="1"/>
            <a:r>
              <a:rPr lang="en-US" altLang="ko-KR" dirty="0"/>
              <a:t>Allowing 20MHz transmission only</a:t>
            </a:r>
          </a:p>
          <a:p>
            <a:r>
              <a:rPr lang="en-US" altLang="ko-KR" dirty="0"/>
              <a:t>In this contribution, we further discuss the channel access method and investigate the effects of secondary channel for each channel access methods</a:t>
            </a:r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channel access methods for 20MHz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baseline wide-band channel access</a:t>
            </a:r>
          </a:p>
          <a:p>
            <a:pPr lvl="1"/>
            <a:r>
              <a:rPr lang="en-US" altLang="ko-KR" dirty="0"/>
              <a:t>Contention processed on the primary channel </a:t>
            </a:r>
          </a:p>
          <a:p>
            <a:pPr lvl="1"/>
            <a:r>
              <a:rPr lang="en-US" altLang="ko-KR" dirty="0"/>
              <a:t>The CS for PIFS on the secondary channel</a:t>
            </a:r>
          </a:p>
          <a:p>
            <a:r>
              <a:rPr lang="en-US" altLang="ko-KR" dirty="0"/>
              <a:t>The channel access method based on baseline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As previously discussed, the fairness issue may occur</a:t>
            </a:r>
          </a:p>
          <a:p>
            <a:pPr lvl="1"/>
            <a:r>
              <a:rPr lang="en-US" altLang="ko-KR" dirty="0"/>
              <a:t>The 20MHz enabled frame only senses for PIFS, when the traffic in secondary channel senses AIFS(+</a:t>
            </a:r>
            <a:r>
              <a:rPr lang="en-US" altLang="ko-KR" dirty="0" err="1"/>
              <a:t>backoff</a:t>
            </a:r>
            <a:r>
              <a:rPr lang="en-US" altLang="ko-KR" dirty="0"/>
              <a:t> when the busy channel detected)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501008"/>
            <a:ext cx="6863531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with fairness: based on baseline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baseline channel access method with AIFS sensing and same sensitivity level relieves the fairness problem</a:t>
            </a:r>
          </a:p>
          <a:p>
            <a:pPr lvl="1"/>
            <a:r>
              <a:rPr lang="en-US" altLang="ko-KR" dirty="0"/>
              <a:t>For secondary channel, </a:t>
            </a:r>
          </a:p>
          <a:p>
            <a:pPr lvl="2"/>
            <a:r>
              <a:rPr lang="en-US" altLang="ko-KR" dirty="0"/>
              <a:t>Channel is idle for AIFS from the start of CS: the 20MHz transmission</a:t>
            </a:r>
          </a:p>
          <a:p>
            <a:pPr lvl="2"/>
            <a:r>
              <a:rPr lang="en-US" altLang="ko-KR" dirty="0"/>
              <a:t>Channel is busy in AIFS: 10MHz transmission applied, not using the secondary channel (no cease and resume procedure)</a:t>
            </a:r>
          </a:p>
          <a:p>
            <a:pPr lvl="1"/>
            <a:r>
              <a:rPr lang="en-US" altLang="ko-KR" dirty="0"/>
              <a:t>The fairness issue only occurs for NAV protection</a:t>
            </a:r>
          </a:p>
          <a:p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4437112"/>
            <a:ext cx="6699896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660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with fairness: based on baseline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baseline approach with 10MHz fallback transmission may cause the </a:t>
            </a:r>
            <a:r>
              <a:rPr lang="en-US" altLang="ko-KR" sz="2000" kern="0" dirty="0"/>
              <a:t>strong adjacent channel interference problem[3]</a:t>
            </a:r>
          </a:p>
          <a:p>
            <a:r>
              <a:rPr lang="en-US" altLang="ko-KR" sz="2000" dirty="0"/>
              <a:t>Too many 10MHz fallback procedure may causes severe congestion in WBSS primary channel(e.g., channel that contention occurs)</a:t>
            </a:r>
          </a:p>
          <a:p>
            <a:pPr lvl="1"/>
            <a:r>
              <a:rPr lang="en-US" altLang="ko-KR" sz="1600" dirty="0"/>
              <a:t>Assuming the large data for 20MHz transmission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3604688"/>
            <a:ext cx="4755629" cy="2858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08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20MHz only channel access: basic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As in the channel access procedure in baseline, the channel sensing processed in one channel, and the AIFS CS in the other channel</a:t>
            </a:r>
          </a:p>
          <a:p>
            <a:pPr lvl="1"/>
            <a:r>
              <a:rPr lang="en-US" altLang="ko-KR" dirty="0"/>
              <a:t>The </a:t>
            </a:r>
            <a:r>
              <a:rPr lang="en-US" altLang="ko-KR" dirty="0" err="1"/>
              <a:t>backoff</a:t>
            </a:r>
            <a:r>
              <a:rPr lang="en-US" altLang="ko-KR" dirty="0"/>
              <a:t> counter is invoked in case of busy sensed during the AIFS sensing before the end of the </a:t>
            </a:r>
            <a:r>
              <a:rPr lang="en-US" altLang="ko-KR" dirty="0" err="1"/>
              <a:t>backoff</a:t>
            </a:r>
            <a:r>
              <a:rPr lang="en-US" altLang="ko-KR" dirty="0"/>
              <a:t> in one channel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699" y="3717032"/>
            <a:ext cx="6630601" cy="2573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092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20MHz only channel access with fairness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alleviate the fairness issues on secondary channel, the following methods has been proposed</a:t>
            </a:r>
          </a:p>
          <a:p>
            <a:pPr lvl="1"/>
            <a:r>
              <a:rPr lang="en-US" altLang="ko-KR" dirty="0"/>
              <a:t>Modified baseline channel access: Start AIFS for both channel &amp; contention in one channel, AIFS CS for the other channel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sz="900" dirty="0"/>
          </a:p>
          <a:p>
            <a:pPr lvl="1"/>
            <a:r>
              <a:rPr lang="en-US" altLang="ko-KR" dirty="0"/>
              <a:t>20MHz whole band channel access[3]: </a:t>
            </a:r>
            <a:r>
              <a:rPr lang="en-US" altLang="ko-KR" dirty="0" err="1"/>
              <a:t>backoff</a:t>
            </a:r>
            <a:r>
              <a:rPr lang="en-US" altLang="ko-KR" dirty="0"/>
              <a:t> procedure for all bands</a:t>
            </a:r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endParaRPr lang="en-US" altLang="ko-KR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/>
          <a:srcRect t="24188"/>
          <a:stretch/>
        </p:blipFill>
        <p:spPr>
          <a:xfrm>
            <a:off x="2186078" y="3356992"/>
            <a:ext cx="5148573" cy="1354173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2939" y="5013176"/>
            <a:ext cx="5869501" cy="178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927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Investigation on the effects on secondary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investigate the effect of large number of nodes to the reliability, brief simulation is performed</a:t>
            </a:r>
          </a:p>
          <a:p>
            <a:pPr lvl="1"/>
            <a:r>
              <a:rPr lang="en-US" altLang="ko-KR" dirty="0"/>
              <a:t>Assumes the perfect channel</a:t>
            </a:r>
          </a:p>
          <a:p>
            <a:pPr lvl="1"/>
            <a:r>
              <a:rPr lang="en-US" altLang="ko-KR" dirty="0"/>
              <a:t>AC: BE assumed</a:t>
            </a:r>
          </a:p>
          <a:p>
            <a:pPr lvl="1"/>
            <a:r>
              <a:rPr lang="en-US" altLang="ko-KR" dirty="0"/>
              <a:t>Packet length: (500) Bytes for normal packets on each 10MHz channel, (2000) Bytes for 20MHz-enabled packets</a:t>
            </a:r>
          </a:p>
          <a:p>
            <a:pPr lvl="1"/>
            <a:r>
              <a:rPr lang="en-US" altLang="ko-KR" dirty="0"/>
              <a:t>Number of nodes: 10 legacy STA for contention performed channel, 10 to 200 STAs in the other channel and 20MHz traffic</a:t>
            </a:r>
          </a:p>
          <a:p>
            <a:pPr lvl="1"/>
            <a:r>
              <a:rPr lang="en-US" altLang="ko-KR" dirty="0"/>
              <a:t>Traffic model: 100ms of average inter-arrival time in each channel(legacy) + 20MHz enabled traffic</a:t>
            </a:r>
          </a:p>
        </p:txBody>
      </p:sp>
    </p:spTree>
    <p:extLst>
      <p:ext uri="{BB962C8B-B14F-4D97-AF65-F5344CB8AC3E}">
        <p14:creationId xmlns:p14="http://schemas.microsoft.com/office/powerpoint/2010/main" val="786361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Fairness Investigation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mean access delay for legacy devices in the channel that contention is not applied shows the effects to the secondary channel by the 20MHz transmission</a:t>
            </a:r>
          </a:p>
          <a:p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9774" y="3123384"/>
            <a:ext cx="5424451" cy="3343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3610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55290</TotalTime>
  <Words>898</Words>
  <Application>Microsoft Office PowerPoint</Application>
  <PresentationFormat>화면 슬라이드 쇼(4:3)</PresentationFormat>
  <Paragraphs>92</Paragraphs>
  <Slides>16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2" baseType="lpstr"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Recap: channel access methods for 20MHz</vt:lpstr>
      <vt:lpstr>Channel access with fairness: based on baseline</vt:lpstr>
      <vt:lpstr>Channel access with fairness: based on baseline</vt:lpstr>
      <vt:lpstr>20MHz only channel access: basic</vt:lpstr>
      <vt:lpstr>20MHz only channel access with fairness</vt:lpstr>
      <vt:lpstr>Investigation on the effects on secondary channel</vt:lpstr>
      <vt:lpstr>Fairness Investigation results</vt:lpstr>
      <vt:lpstr>Observation</vt:lpstr>
      <vt:lpstr>Conclusion</vt:lpstr>
      <vt:lpstr>Reference </vt:lpstr>
      <vt:lpstr>Straw poll 1</vt:lpstr>
      <vt:lpstr>Straw poll 2</vt:lpstr>
      <vt:lpstr>backup</vt:lpstr>
      <vt:lpstr>Fairness Investigation results: including low traffic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Hong</dc:creator>
  <cp:lastModifiedBy>용수 곽</cp:lastModifiedBy>
  <cp:revision>998</cp:revision>
  <cp:lastPrinted>2017-07-06T20:18:14Z</cp:lastPrinted>
  <dcterms:created xsi:type="dcterms:W3CDTF">2015-04-24T00:57:35Z</dcterms:created>
  <dcterms:modified xsi:type="dcterms:W3CDTF">2019-07-16T06:26:10Z</dcterms:modified>
</cp:coreProperties>
</file>