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926" r:id="rId3"/>
    <p:sldId id="971" r:id="rId4"/>
    <p:sldId id="973" r:id="rId5"/>
    <p:sldId id="977" r:id="rId6"/>
    <p:sldId id="972" r:id="rId7"/>
    <p:sldId id="984" r:id="rId8"/>
    <p:sldId id="985" r:id="rId9"/>
    <p:sldId id="976" r:id="rId10"/>
    <p:sldId id="980" r:id="rId11"/>
    <p:sldId id="983" r:id="rId12"/>
    <p:sldId id="978" r:id="rId13"/>
    <p:sldId id="960" r:id="rId14"/>
    <p:sldId id="981" r:id="rId15"/>
    <p:sldId id="885" r:id="rId16"/>
    <p:sldId id="955" r:id="rId17"/>
    <p:sldId id="986" r:id="rId18"/>
    <p:sldId id="966" r:id="rId19"/>
    <p:sldId id="886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87558" autoAdjust="0"/>
  </p:normalViewPr>
  <p:slideViewPr>
    <p:cSldViewPr>
      <p:cViewPr varScale="1">
        <p:scale>
          <a:sx n="102" d="100"/>
          <a:sy n="102" d="100"/>
        </p:scale>
        <p:origin x="21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012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3913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0033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4368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3535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70226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30402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2500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4444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0828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3615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How</a:t>
            </a:r>
            <a:r>
              <a:rPr lang="en-US" altLang="ko-KR" baseline="0" dirty="0" smtClean="0"/>
              <a:t> does upper layer indicate? </a:t>
            </a:r>
            <a:r>
              <a:rPr lang="en-US" altLang="ko-KR" baseline="0" smtClean="0"/>
              <a:t>System-level?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6970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5662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1311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058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802.11-19/1103r0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9905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dirty="0" smtClean="0">
                <a:cs typeface="Arial" charset="0"/>
              </a:rPr>
              <a:t>July</a:t>
            </a:r>
            <a:r>
              <a:rPr kumimoji="0" lang="en-US" altLang="ko-KR" sz="1800" b="1" baseline="0" dirty="0" smtClean="0">
                <a:cs typeface="Arial" charset="0"/>
              </a:rPr>
              <a:t> 2019</a:t>
            </a:r>
            <a:endParaRPr kumimoji="0" lang="en-US" altLang="ko-KR" sz="1800" b="1" dirty="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20MHz Channel Access in 11bd: 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Condition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Some 11bd STAs </a:t>
            </a:r>
            <a:r>
              <a:rPr lang="en-US" altLang="ko-KR" b="1" dirty="0" smtClean="0">
                <a:ea typeface="+mn-ea"/>
                <a:cs typeface="+mn-cs"/>
              </a:rPr>
              <a:t>operating in a 10MHz </a:t>
            </a:r>
            <a:r>
              <a:rPr lang="en-US" altLang="ko-KR" b="1" dirty="0">
                <a:ea typeface="+mn-ea"/>
                <a:cs typeface="+mn-cs"/>
              </a:rPr>
              <a:t>channel may contend for OCB </a:t>
            </a:r>
            <a:r>
              <a:rPr lang="en-US" altLang="ko-KR" b="1" dirty="0" smtClean="0">
                <a:ea typeface="+mn-ea"/>
                <a:cs typeface="+mn-cs"/>
              </a:rPr>
              <a:t>secondary </a:t>
            </a:r>
            <a:r>
              <a:rPr lang="en-US" altLang="ko-KR" b="1" dirty="0">
                <a:ea typeface="+mn-ea"/>
                <a:cs typeface="+mn-cs"/>
              </a:rPr>
              <a:t>channel of some other </a:t>
            </a:r>
            <a:r>
              <a:rPr lang="en-US" altLang="ko-KR" b="1" dirty="0" smtClean="0">
                <a:ea typeface="+mn-ea"/>
                <a:cs typeface="+mn-cs"/>
              </a:rPr>
              <a:t>STAs operating in 20MHz channel (</a:t>
            </a:r>
            <a:r>
              <a:rPr lang="en-US" altLang="ko-KR" b="1" dirty="0">
                <a:ea typeface="+mn-ea"/>
                <a:cs typeface="+mn-cs"/>
              </a:rPr>
              <a:t>e.g., </a:t>
            </a:r>
            <a:r>
              <a:rPr lang="en-US" altLang="ko-KR" sz="1600" b="1" dirty="0">
                <a:ea typeface="+mn-ea"/>
                <a:cs typeface="+mn-cs"/>
              </a:rPr>
              <a:t>①</a:t>
            </a:r>
            <a:r>
              <a:rPr lang="en-US" altLang="ko-KR" b="1" dirty="0">
                <a:ea typeface="+mn-ea"/>
                <a:cs typeface="+mn-cs"/>
              </a:rPr>
              <a:t>)</a:t>
            </a:r>
          </a:p>
          <a:p>
            <a:pPr lvl="1"/>
            <a:r>
              <a:rPr lang="en-US" altLang="ko-KR" sz="1600" dirty="0" smtClean="0"/>
              <a:t>Also, OCB primary channel of some STAs may be OCB secondary channel of some other STAs </a:t>
            </a:r>
            <a:r>
              <a:rPr lang="en-US" altLang="ko-KR" sz="1600" b="1" dirty="0" smtClean="0"/>
              <a:t>(</a:t>
            </a:r>
            <a:r>
              <a:rPr lang="en-US" altLang="ko-KR" sz="1600" b="1" dirty="0"/>
              <a:t>e.g., </a:t>
            </a:r>
            <a:r>
              <a:rPr lang="en-US" altLang="ko-KR" sz="12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②</a:t>
            </a:r>
            <a:r>
              <a:rPr lang="en-US" altLang="ko-KR" sz="1600" b="1" dirty="0" smtClean="0"/>
              <a:t>)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According to the values of sensing interval and receive sensitivity threshold </a:t>
            </a:r>
            <a:r>
              <a:rPr lang="en-US" altLang="ko-KR" sz="2000" dirty="0" smtClean="0"/>
              <a:t>used </a:t>
            </a:r>
            <a:r>
              <a:rPr lang="en-US" altLang="ko-KR" sz="2000" dirty="0" smtClean="0"/>
              <a:t>in OCB Secondary channel, there can be unfairness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352800"/>
            <a:ext cx="7010400" cy="185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Aspect: Fairness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Fairness is an important requirement in 11bd which has to be considered in determining values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propose that to determine the state of OCB </a:t>
            </a:r>
            <a:r>
              <a:rPr lang="en-US" altLang="ko-KR" sz="2000" dirty="0"/>
              <a:t>secondary </a:t>
            </a:r>
            <a:r>
              <a:rPr lang="en-US" altLang="ko-KR" sz="2000" dirty="0" smtClean="0"/>
              <a:t>channel, an 11bd STA uses </a:t>
            </a:r>
            <a:r>
              <a:rPr lang="en-US" altLang="ko-KR" sz="2000" u="sng" dirty="0"/>
              <a:t>the same Receive Sensitivity Threshold and Sensing Interval</a:t>
            </a:r>
            <a:r>
              <a:rPr lang="en-US" altLang="ko-KR" sz="2000" dirty="0"/>
              <a:t> as those used in OCB Primary channel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Receive Sensitivity Threshold of OCB primary channel is TBD </a:t>
            </a:r>
            <a:r>
              <a:rPr lang="en-US" altLang="ko-KR" sz="1600" dirty="0" smtClean="0">
                <a:solidFill>
                  <a:srgbClr val="FF0000"/>
                </a:solidFill>
              </a:rPr>
              <a:t>(TBD is -85dBm or lower)</a:t>
            </a:r>
          </a:p>
          <a:p>
            <a:pPr lvl="1"/>
            <a:r>
              <a:rPr lang="en-US" altLang="ko-KR" sz="1600" dirty="0" smtClean="0"/>
              <a:t>OCB primary channel uses </a:t>
            </a:r>
            <a:r>
              <a:rPr lang="en-US" altLang="ko-KR" sz="1600" dirty="0" smtClean="0">
                <a:solidFill>
                  <a:srgbClr val="FF0000"/>
                </a:solidFill>
              </a:rPr>
              <a:t>AIFS[AC]</a:t>
            </a:r>
            <a:r>
              <a:rPr lang="en-US" altLang="ko-KR" sz="1600" dirty="0" smtClean="0"/>
              <a:t> as sensing interval for EDCA</a:t>
            </a:r>
          </a:p>
          <a:p>
            <a:pPr lvl="2"/>
            <a:r>
              <a:rPr lang="en-US" altLang="ko-KR" sz="1400" dirty="0" smtClean="0"/>
              <a:t>AC is the access category for data to be transmitted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u="sng" dirty="0">
              <a:solidFill>
                <a:srgbClr val="FF0000"/>
              </a:solidFill>
            </a:endParaRP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4953000"/>
            <a:ext cx="5664028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6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20MHz Channel Access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11bd STA first senses and accesses OCB Primary Channel by means of the original EDCA</a:t>
            </a:r>
          </a:p>
          <a:p>
            <a:pPr lvl="1"/>
            <a:r>
              <a:rPr lang="en-US" altLang="ko-KR" sz="1600" dirty="0" smtClean="0"/>
              <a:t>Receive sensitivity threshold is TBD (TBD value is -85dBm or lower)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when the back-off count of </a:t>
            </a:r>
            <a:r>
              <a:rPr lang="en-US" altLang="ko-KR" sz="1600" dirty="0" smtClean="0"/>
              <a:t>OCB primary </a:t>
            </a:r>
            <a:r>
              <a:rPr lang="en-US" altLang="ko-KR" sz="1600" dirty="0"/>
              <a:t>channel becomes </a:t>
            </a:r>
            <a:r>
              <a:rPr lang="en-US" altLang="ko-KR" sz="1600" dirty="0" smtClean="0"/>
              <a:t>zero, the STA checks the state of OCB secondary channel</a:t>
            </a:r>
          </a:p>
          <a:p>
            <a:pPr lvl="1"/>
            <a:r>
              <a:rPr lang="en-US" altLang="ko-KR" sz="1600" dirty="0" smtClean="0"/>
              <a:t>Specifically, if the OCB secondary channel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during AIFS[AC] with -TBD receive sensitivity threshold (TBD value is -85dBm or lower),</a:t>
            </a:r>
            <a:r>
              <a:rPr lang="en-US" altLang="ko-KR" sz="1600" dirty="0" smtClean="0"/>
              <a:t> </a:t>
            </a:r>
            <a:r>
              <a:rPr lang="en-US" altLang="ko-KR" sz="1600" u="sng" dirty="0" smtClean="0"/>
              <a:t>20MHz 11bd PPDU is transmitted</a:t>
            </a:r>
            <a:r>
              <a:rPr lang="en-US" altLang="ko-KR" sz="1600" dirty="0" smtClean="0"/>
              <a:t>. Otherwise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</a:t>
            </a:r>
            <a:r>
              <a:rPr lang="en-US" altLang="ko-KR" sz="1600" u="sng" dirty="0"/>
              <a:t>10MHz </a:t>
            </a:r>
            <a:r>
              <a:rPr lang="en-US" altLang="ko-KR" sz="1600" u="sng" dirty="0" smtClean="0"/>
              <a:t>11bd </a:t>
            </a:r>
            <a:r>
              <a:rPr lang="en-US" altLang="ko-KR" sz="1600" u="sng" dirty="0"/>
              <a:t>PPDU </a:t>
            </a:r>
            <a:r>
              <a:rPr lang="en-US" altLang="ko-KR" sz="1600" u="sng" dirty="0" smtClean="0"/>
              <a:t>is</a:t>
            </a:r>
            <a:r>
              <a:rPr lang="ko-KR" altLang="en-US" sz="1600" u="sng" smtClean="0"/>
              <a:t> </a:t>
            </a:r>
            <a:r>
              <a:rPr lang="en-US" altLang="ko-KR" sz="1600" u="sng" dirty="0" smtClean="0"/>
              <a:t>transmitted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961" y="4953000"/>
            <a:ext cx="7242027" cy="145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54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1846288"/>
            <a:ext cx="1915987" cy="1052657"/>
          </a:xfrm>
          <a:prstGeom prst="rect">
            <a:avLst/>
          </a:prstGeom>
        </p:spPr>
      </p:pic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27381"/>
              </p:ext>
            </p:extLst>
          </p:nvPr>
        </p:nvGraphicFramePr>
        <p:xfrm>
          <a:off x="609600" y="1554481"/>
          <a:ext cx="7848599" cy="1341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261"/>
                <a:gridCol w="1077339"/>
                <a:gridCol w="1066800"/>
                <a:gridCol w="1295400"/>
                <a:gridCol w="1752600"/>
                <a:gridCol w="1981199"/>
              </a:tblGrid>
              <a:tr h="274687"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Channelization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en-US" altLang="ko-KR" sz="11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en-US" altLang="ko-KR" sz="11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66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</a:t>
                      </a:r>
                      <a:endParaRPr lang="ko-KR" altLang="en-US" sz="105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OCB Primary</a:t>
                      </a:r>
                      <a:endParaRPr lang="ko-KR" altLang="en-US" sz="105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OCB Secondary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 Channel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Width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endParaRPr lang="en-US" altLang="ko-KR" sz="105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6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5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(Broadcast)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 A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 B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20MHz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6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ko-KR" altLang="en-US" sz="105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(Unicast)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</a:t>
                      </a:r>
                      <a:r>
                        <a:rPr lang="en-US" altLang="ko-KR" sz="10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(10MHz access)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10MHz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6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(Broadcast)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 B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</a:t>
                      </a:r>
                      <a:r>
                        <a:rPr lang="en-US" altLang="ko-KR" sz="10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20MHz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</a:t>
            </a:r>
            <a:r>
              <a:rPr lang="en-US" altLang="ko-KR" smtClean="0"/>
              <a:t>Example </a:t>
            </a:r>
            <a:r>
              <a:rPr lang="en-US" altLang="ko-KR" smtClean="0"/>
              <a:t>(4 </a:t>
            </a:r>
            <a:r>
              <a:rPr lang="en-US" altLang="ko-KR" dirty="0" smtClean="0"/>
              <a:t>STAs)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cxnSp>
        <p:nvCxnSpPr>
          <p:cNvPr id="13" name="직선 연결선 12"/>
          <p:cNvCxnSpPr/>
          <p:nvPr/>
        </p:nvCxnSpPr>
        <p:spPr bwMode="auto">
          <a:xfrm>
            <a:off x="538200" y="2971800"/>
            <a:ext cx="792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751" y="3163426"/>
            <a:ext cx="7990174" cy="323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4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Interoperability for 11p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already decided to transmit PPDU format up on request from upper layer, the PPDU format can be either 11p PPDU or 11bd PPDU </a:t>
            </a:r>
            <a:r>
              <a:rPr lang="en-US" altLang="ko-KR" sz="2000" dirty="0" smtClean="0"/>
              <a:t>[2]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Note that the proposed channel access is only for transmitting 11bd PPDUs in a 20MHz channel</a:t>
            </a:r>
          </a:p>
          <a:p>
            <a:endParaRPr lang="en-US" altLang="ko-KR" sz="2000" dirty="0"/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Therefore, the proposed way of operation will be enabled only after detecting that there are no 11p devices depending on the decisions from upper layer</a:t>
            </a:r>
          </a:p>
          <a:p>
            <a:pPr lvl="1"/>
            <a:r>
              <a:rPr lang="en-US" altLang="ko-KR" sz="1600" dirty="0" smtClean="0"/>
              <a:t>We believe the proposed channel access can operate without the impact on 11p STAs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284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</a:t>
            </a:r>
            <a:r>
              <a:rPr lang="en-US" altLang="ko-KR" sz="2000" dirty="0" smtClean="0"/>
              <a:t>further elaborated the 20MHz </a:t>
            </a:r>
            <a:r>
              <a:rPr lang="en-US" altLang="ko-KR" sz="2000" dirty="0"/>
              <a:t>channel access in </a:t>
            </a:r>
            <a:r>
              <a:rPr lang="en-US" altLang="ko-KR" sz="2000" dirty="0" smtClean="0"/>
              <a:t>11bd proposed in May meeting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we defined terminology and role of </a:t>
            </a:r>
            <a:r>
              <a:rPr lang="en-US" altLang="ko-KR" sz="2000" dirty="0"/>
              <a:t>each 10MHz in a 20MHz </a:t>
            </a:r>
            <a:r>
              <a:rPr lang="en-US" altLang="ko-KR" sz="2000" dirty="0" smtClean="0"/>
              <a:t>channel, i.e., OCB primary channel and OCB secondary channel and how to set the channels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addition, we determined IDLE/BUSY conditions of OCB primary/secondary channel by considering </a:t>
            </a:r>
            <a:r>
              <a:rPr lang="en-US" altLang="ko-KR" sz="2000" dirty="0"/>
              <a:t>the fairness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transmission of 10MHz PPDU </a:t>
            </a:r>
            <a:r>
              <a:rPr lang="en-US" altLang="ko-KR" dirty="0" smtClean="0"/>
              <a:t>shall be supported </a:t>
            </a:r>
            <a:r>
              <a:rPr lang="en-US" altLang="ko-KR" dirty="0"/>
              <a:t>in a 20MHz </a:t>
            </a:r>
            <a:r>
              <a:rPr lang="en-US" altLang="ko-KR" dirty="0" smtClean="0"/>
              <a:t>channel</a:t>
            </a:r>
          </a:p>
          <a:p>
            <a:pPr lvl="1"/>
            <a:r>
              <a:rPr lang="en-US" altLang="ko-KR" dirty="0" smtClean="0"/>
              <a:t>A 20MHz channel in</a:t>
            </a:r>
            <a:r>
              <a:rPr lang="ko-KR" altLang="en-US" smtClean="0"/>
              <a:t> </a:t>
            </a:r>
            <a:r>
              <a:rPr lang="en-US" altLang="ko-KR" dirty="0" smtClean="0"/>
              <a:t>11bd consists of a 10MHz OCB primary channel and a 10MHz OCB secondary channel</a:t>
            </a:r>
          </a:p>
          <a:p>
            <a:pPr lvl="2"/>
            <a:r>
              <a:rPr lang="en-US" altLang="ko-KR" sz="1600" dirty="0" smtClean="0"/>
              <a:t>OCB primary channel means </a:t>
            </a:r>
            <a:r>
              <a:rPr lang="en-US" altLang="ko-KR" sz="1600" dirty="0"/>
              <a:t>a 10MHz channel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11bd STA </a:t>
            </a:r>
            <a:r>
              <a:rPr lang="en-US" altLang="ko-KR" sz="1600" dirty="0" smtClean="0"/>
              <a:t>to contend, i.e., perform EDCA</a:t>
            </a:r>
          </a:p>
          <a:p>
            <a:pPr lvl="2"/>
            <a:r>
              <a:rPr lang="en-US" altLang="ko-KR" sz="1600" dirty="0" smtClean="0"/>
              <a:t>OCB secondary channel means </a:t>
            </a:r>
            <a:r>
              <a:rPr lang="en-US" altLang="ko-KR" sz="1600" dirty="0"/>
              <a:t>a 10MHz channel for </a:t>
            </a:r>
            <a:r>
              <a:rPr lang="en-US" altLang="ko-KR" sz="1600" dirty="0" smtClean="0"/>
              <a:t>an 11bd STAs to </a:t>
            </a:r>
            <a:r>
              <a:rPr lang="en-US" altLang="ko-KR" dirty="0" smtClean="0"/>
              <a:t>form </a:t>
            </a:r>
            <a:r>
              <a:rPr lang="en-US" altLang="ko-KR" sz="1600" dirty="0"/>
              <a:t>the 20MHz channel with OCB primary channel</a:t>
            </a:r>
          </a:p>
          <a:p>
            <a:pPr lvl="2"/>
            <a:r>
              <a:rPr lang="en-US" altLang="ko-KR" sz="1600" dirty="0"/>
              <a:t>An 11bd STA sets OCB primary channel and OCB secondary channel upon request from upper layer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11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transmit 20MHz bandwidth PPDU, an 11bd STA shall perform  the </a:t>
            </a:r>
            <a:r>
              <a:rPr lang="en-US" altLang="ko-KR" dirty="0" smtClean="0"/>
              <a:t>following actions,</a:t>
            </a:r>
            <a:endParaRPr lang="en-US" altLang="ko-KR" dirty="0"/>
          </a:p>
          <a:p>
            <a:pPr lvl="2"/>
            <a:r>
              <a:rPr lang="en-US" altLang="ko-KR" sz="1600" dirty="0" smtClean="0"/>
              <a:t>Contends for OCB primary channel with TBD receive sensitivity threshold</a:t>
            </a:r>
          </a:p>
          <a:p>
            <a:pPr lvl="3"/>
            <a:r>
              <a:rPr lang="en-US" altLang="ko-KR" sz="1400" dirty="0" smtClean="0"/>
              <a:t>TBD is -85dBm or lower</a:t>
            </a:r>
          </a:p>
          <a:p>
            <a:pPr lvl="2"/>
            <a:r>
              <a:rPr lang="en-US" altLang="ko-KR" sz="1600" dirty="0" smtClean="0"/>
              <a:t>Transmit </a:t>
            </a:r>
            <a:r>
              <a:rPr lang="en-US" altLang="ko-KR" sz="1600" dirty="0"/>
              <a:t>a 20 MHz PPDU on OCB primary channel and OCB secondary channel if OCB secondary channel was </a:t>
            </a:r>
            <a:r>
              <a:rPr lang="en-US" altLang="ko-KR" sz="1600" dirty="0" smtClean="0"/>
              <a:t>idle under during </a:t>
            </a:r>
            <a:r>
              <a:rPr lang="en-US" altLang="ko-KR" sz="1600" i="1" dirty="0"/>
              <a:t>TBD interval </a:t>
            </a:r>
            <a:r>
              <a:rPr lang="en-US" altLang="ko-KR" sz="1600" dirty="0"/>
              <a:t>immediately preceding the start of the TXOP with </a:t>
            </a:r>
            <a:r>
              <a:rPr lang="en-US" altLang="ko-KR" sz="1600" i="1" dirty="0" smtClean="0"/>
              <a:t>TBD receive sensitivity threshold</a:t>
            </a:r>
          </a:p>
          <a:p>
            <a:pPr lvl="2"/>
            <a:r>
              <a:rPr lang="en-US" altLang="ko-KR" sz="1600" dirty="0" smtClean="0"/>
              <a:t>Transmit a 10 MHz PPDU on OCB primary channel if OCB secondary channel was busy during </a:t>
            </a:r>
            <a:r>
              <a:rPr lang="en-US" altLang="ko-KR" sz="1600" i="1" dirty="0"/>
              <a:t>TBD interval</a:t>
            </a:r>
            <a:r>
              <a:rPr lang="en-US" altLang="ko-KR" sz="1600" dirty="0" smtClean="0"/>
              <a:t> immediately preceding the start of the TXOP with </a:t>
            </a:r>
            <a:r>
              <a:rPr lang="en-US" altLang="ko-KR" sz="1600" i="1" dirty="0"/>
              <a:t>TBD receive sensitivity </a:t>
            </a:r>
            <a:r>
              <a:rPr lang="en-US" altLang="ko-KR" sz="1600" i="1" dirty="0" smtClean="0"/>
              <a:t>threshold</a:t>
            </a:r>
          </a:p>
          <a:p>
            <a:pPr lvl="2"/>
            <a:endParaRPr lang="en-US" altLang="ko-KR" sz="1600" i="1" dirty="0"/>
          </a:p>
          <a:p>
            <a:r>
              <a:rPr lang="en-US" altLang="ko-KR" dirty="0" smtClean="0"/>
              <a:t>Y/N/A</a:t>
            </a:r>
            <a:endParaRPr lang="ko-KR" altLang="en-US"/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29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To determine the state of OCB </a:t>
            </a:r>
            <a:r>
              <a:rPr lang="en-US" altLang="ko-KR" dirty="0"/>
              <a:t>secondary channel, </a:t>
            </a:r>
            <a:r>
              <a:rPr lang="en-US" altLang="ko-KR" dirty="0" smtClean="0"/>
              <a:t>an 11bd STA uses </a:t>
            </a:r>
            <a:r>
              <a:rPr lang="en-US" altLang="ko-KR" dirty="0"/>
              <a:t>the same </a:t>
            </a:r>
            <a:r>
              <a:rPr lang="en-US" altLang="ko-KR" dirty="0" smtClean="0"/>
              <a:t>receive sensitivity threshold </a:t>
            </a:r>
            <a:r>
              <a:rPr lang="en-US" altLang="ko-KR" dirty="0"/>
              <a:t>and </a:t>
            </a:r>
            <a:r>
              <a:rPr lang="en-US" altLang="ko-KR" dirty="0" smtClean="0"/>
              <a:t>sensing interval </a:t>
            </a:r>
            <a:r>
              <a:rPr lang="en-US" altLang="ko-KR" dirty="0"/>
              <a:t>as those used in OCB </a:t>
            </a:r>
            <a:r>
              <a:rPr lang="en-US" altLang="ko-KR" dirty="0" smtClean="0"/>
              <a:t>primary channel</a:t>
            </a:r>
          </a:p>
          <a:p>
            <a:pPr lvl="2"/>
            <a:r>
              <a:rPr lang="en-US" altLang="ko-KR" dirty="0" smtClean="0"/>
              <a:t>The sensing interval is AIFS[AC]</a:t>
            </a:r>
          </a:p>
          <a:p>
            <a:pPr lvl="3"/>
            <a:r>
              <a:rPr lang="en-US" altLang="ko-KR" dirty="0"/>
              <a:t>AC is the access category for data to be </a:t>
            </a:r>
            <a:r>
              <a:rPr lang="en-US" altLang="ko-KR" dirty="0" smtClean="0"/>
              <a:t>transmitted</a:t>
            </a:r>
            <a:endParaRPr lang="en-US" altLang="ko-KR" dirty="0"/>
          </a:p>
          <a:p>
            <a:pPr lvl="1"/>
            <a:endParaRPr lang="en-US" altLang="ko-KR" sz="1600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22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802.11-19/0366r6 20MHz Channel Access in 11bd</a:t>
            </a:r>
          </a:p>
          <a:p>
            <a:pPr marL="0" indent="0">
              <a:buNone/>
            </a:pPr>
            <a:r>
              <a:rPr lang="en-US" altLang="ko-KR" sz="2000" dirty="0" smtClean="0"/>
              <a:t>[2] 802.11-19/0497r1 802.11bd Specification Framework Document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 way to access a 20MHz channel was proposed in May meeting [1]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further elaborate the proposed 20MHz channel access by providing several clarifications</a:t>
            </a:r>
          </a:p>
          <a:p>
            <a:endParaRPr lang="en-US" altLang="ko-KR" sz="20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20MHz Channel Access Proposal: Recap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improve the channel utilization in DSRC, </a:t>
            </a:r>
            <a:r>
              <a:rPr lang="en-US" altLang="ko-KR" sz="2000" u="sng" dirty="0" smtClean="0"/>
              <a:t>the transmission of 10MHz PPDU should be supported in a 20MHz channel</a:t>
            </a:r>
            <a:r>
              <a:rPr lang="en-US" altLang="ko-KR" sz="2000" dirty="0" smtClean="0"/>
              <a:t> where more services can be served</a:t>
            </a:r>
          </a:p>
          <a:p>
            <a:pPr lvl="1"/>
            <a:r>
              <a:rPr lang="en-US" altLang="ko-KR" sz="1600" b="1" u="sng" dirty="0" smtClean="0"/>
              <a:t>It requires an 11bd STA to first contend for a 10MHz channel in the 20MHz channel</a:t>
            </a:r>
            <a:r>
              <a:rPr lang="en-US" altLang="ko-KR" sz="1600" b="1" dirty="0" smtClean="0"/>
              <a:t> </a:t>
            </a:r>
            <a:r>
              <a:rPr lang="en-US" altLang="ko-KR" sz="1600" dirty="0" smtClean="0"/>
              <a:t>to correctly sense and/or receive 10MHz PPDUs</a:t>
            </a:r>
          </a:p>
          <a:p>
            <a:r>
              <a:rPr lang="en-US" altLang="ko-KR" sz="2000" dirty="0" smtClean="0"/>
              <a:t>To </a:t>
            </a:r>
            <a:r>
              <a:rPr lang="en-US" altLang="ko-KR" sz="2000" dirty="0"/>
              <a:t>transmit 20MHz PPDU, </a:t>
            </a:r>
            <a:r>
              <a:rPr lang="en-US" altLang="ko-KR" sz="2000" dirty="0" smtClean="0"/>
              <a:t>when the back-off count of the 10MHz contention channel becomes zero, the 11bd STA has to check </a:t>
            </a:r>
            <a:r>
              <a:rPr lang="en-US" altLang="ko-KR" sz="2000" u="sng" dirty="0"/>
              <a:t>the state (i.e., </a:t>
            </a:r>
            <a:r>
              <a:rPr lang="en-US" altLang="ko-KR" sz="2000" u="sng" dirty="0" smtClean="0"/>
              <a:t>IDLE/BUSY)</a:t>
            </a:r>
            <a:r>
              <a:rPr lang="en-US" altLang="ko-KR" sz="2000" dirty="0" smtClean="0"/>
              <a:t> of another 10MHz channel in the 20MHz</a:t>
            </a:r>
          </a:p>
          <a:p>
            <a:pPr lvl="1"/>
            <a:r>
              <a:rPr lang="en-US" altLang="ko-KR" sz="1600" dirty="0" smtClean="0"/>
              <a:t>If IDLE, a 20MHz PPDU is transmitted. If not, a 10MHz PPDU is transmitted</a:t>
            </a:r>
          </a:p>
          <a:p>
            <a:pPr lvl="1"/>
            <a:r>
              <a:rPr lang="en-US" altLang="ko-KR" sz="1600" u="sng" dirty="0" smtClean="0">
                <a:solidFill>
                  <a:srgbClr val="FF0000"/>
                </a:solidFill>
              </a:rPr>
              <a:t>The IDLE/BUSY condition for two 10MHz channels has not been specified yet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876800"/>
            <a:ext cx="5802523" cy="144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58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20MHz Channel Access Proposal: Recap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to consider the following aspects</a:t>
            </a:r>
          </a:p>
          <a:p>
            <a:pPr lvl="1"/>
            <a:r>
              <a:rPr lang="en-US" altLang="ko-KR" sz="1600" dirty="0" smtClean="0"/>
              <a:t>Terminologies and roles of 10MHz channels in a 20MHz channel</a:t>
            </a:r>
          </a:p>
          <a:p>
            <a:pPr lvl="1"/>
            <a:r>
              <a:rPr lang="en-US" altLang="ko-KR" sz="1600" dirty="0" smtClean="0"/>
              <a:t>Channel IDLE/BUSY conditions to transmit a 20MHz PPDU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In this contribution, we will</a:t>
            </a:r>
          </a:p>
          <a:p>
            <a:pPr marL="457200" indent="-457200">
              <a:buAutoNum type="arabicParenR"/>
            </a:pPr>
            <a:r>
              <a:rPr lang="en-US" altLang="ko-KR" sz="2000" dirty="0"/>
              <a:t>D</a:t>
            </a:r>
            <a:r>
              <a:rPr lang="en-US" altLang="ko-KR" sz="2000" dirty="0" smtClean="0"/>
              <a:t>efine the role of each 10MHz in a 20MHz channel with proper terminologies</a:t>
            </a:r>
          </a:p>
          <a:p>
            <a:pPr marL="457200" indent="-457200">
              <a:buAutoNum type="arabicParenR"/>
            </a:pPr>
            <a:r>
              <a:rPr lang="en-US" altLang="ko-KR" sz="2000" dirty="0" smtClean="0"/>
              <a:t>Specify </a:t>
            </a:r>
            <a:r>
              <a:rPr lang="en-US" altLang="ko-KR" sz="2000" dirty="0"/>
              <a:t>the channel </a:t>
            </a:r>
            <a:r>
              <a:rPr lang="en-US" altLang="ko-KR" sz="2000" dirty="0" smtClean="0"/>
              <a:t>IDLE/BUSY conditions to </a:t>
            </a:r>
            <a:r>
              <a:rPr lang="en-US" altLang="ko-KR" sz="2000" dirty="0"/>
              <a:t>transmit </a:t>
            </a:r>
            <a:r>
              <a:rPr lang="en-US" altLang="ko-KR" sz="2000" dirty="0" smtClean="0"/>
              <a:t>a 20MHz PPDU</a:t>
            </a:r>
          </a:p>
          <a:p>
            <a:pPr marL="457200" indent="-457200">
              <a:buAutoNum type="arabicParenR"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57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Roles of 10MHz 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 20MHz channel consists of two 10MHz channels</a:t>
            </a:r>
          </a:p>
          <a:p>
            <a:endParaRPr lang="en-US" altLang="ko-KR" sz="2000" dirty="0"/>
          </a:p>
          <a:p>
            <a:r>
              <a:rPr lang="en-US" altLang="ko-KR" sz="2000" u="sng" dirty="0" smtClean="0"/>
              <a:t>A 10MHz channel</a:t>
            </a:r>
            <a:r>
              <a:rPr lang="en-US" altLang="ko-KR" sz="2000" dirty="0" smtClean="0"/>
              <a:t> is used for contending, i.e., performing the original EDCA mechanism</a:t>
            </a:r>
          </a:p>
          <a:p>
            <a:pPr lvl="1"/>
            <a:r>
              <a:rPr lang="en-US" altLang="ko-KR" sz="1600" dirty="0" smtClean="0"/>
              <a:t>We call the 10MHz channel </a:t>
            </a:r>
            <a:r>
              <a:rPr lang="en-US" altLang="ko-KR" sz="1600" b="1" dirty="0" smtClean="0"/>
              <a:t>“OCB primary channel”</a:t>
            </a:r>
          </a:p>
          <a:p>
            <a:pPr lvl="1"/>
            <a:r>
              <a:rPr lang="en-US" altLang="ko-KR" sz="1600" dirty="0" smtClean="0"/>
              <a:t>An 11bd STA operating in a 20MHz channel first </a:t>
            </a:r>
            <a:r>
              <a:rPr lang="en-US" altLang="ko-KR" sz="1600" dirty="0"/>
              <a:t>sense and access OCB primary channel </a:t>
            </a:r>
            <a:r>
              <a:rPr lang="en-US" altLang="ko-KR" sz="1600" dirty="0" smtClean="0"/>
              <a:t>using EDCA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u="sng" dirty="0" smtClean="0"/>
              <a:t>Another </a:t>
            </a:r>
            <a:r>
              <a:rPr lang="en-US" altLang="ko-KR" sz="2000" u="sng" dirty="0"/>
              <a:t>10MHz channel</a:t>
            </a:r>
            <a:r>
              <a:rPr lang="en-US" altLang="ko-KR" sz="2000" dirty="0"/>
              <a:t> is used for </a:t>
            </a:r>
            <a:r>
              <a:rPr lang="en-US" altLang="ko-KR" sz="2000" dirty="0" smtClean="0"/>
              <a:t>forming the 20MHz channel with OCB primary channel</a:t>
            </a:r>
          </a:p>
          <a:p>
            <a:pPr lvl="1"/>
            <a:r>
              <a:rPr lang="en-US" altLang="ko-KR" sz="1600" dirty="0" smtClean="0"/>
              <a:t>We call the 10MHz channel </a:t>
            </a:r>
            <a:r>
              <a:rPr lang="en-US" altLang="ko-KR" sz="1600" b="1" dirty="0"/>
              <a:t>“OCB </a:t>
            </a:r>
            <a:r>
              <a:rPr lang="en-US" altLang="ko-KR" sz="1600" b="1" dirty="0" smtClean="0"/>
              <a:t>secondary channel</a:t>
            </a:r>
            <a:r>
              <a:rPr lang="en-US" altLang="ko-KR" sz="1600" b="1" dirty="0"/>
              <a:t>”</a:t>
            </a:r>
          </a:p>
          <a:p>
            <a:pPr lvl="1" latinLnBrk="1"/>
            <a:r>
              <a:rPr lang="en-US" altLang="ko-KR" sz="1600" dirty="0"/>
              <a:t>When the </a:t>
            </a:r>
            <a:r>
              <a:rPr lang="en-US" altLang="ko-KR" sz="1600" dirty="0" err="1"/>
              <a:t>backoff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count </a:t>
            </a:r>
            <a:r>
              <a:rPr lang="en-US" altLang="ko-KR" sz="1600" dirty="0"/>
              <a:t>of the OCB primary channel becomes 0, the 11bd STA transmits </a:t>
            </a:r>
            <a:endParaRPr lang="ko-KR" altLang="ko-KR" sz="1600"/>
          </a:p>
          <a:p>
            <a:pPr lvl="2" latinLnBrk="1"/>
            <a:r>
              <a:rPr lang="en-US" altLang="ko-KR" sz="1400" dirty="0"/>
              <a:t>a 20MHz PPDU if </a:t>
            </a:r>
            <a:r>
              <a:rPr lang="en-US" altLang="ko-KR" sz="1400" dirty="0" smtClean="0"/>
              <a:t>state of OCB </a:t>
            </a:r>
            <a:r>
              <a:rPr lang="en-US" altLang="ko-KR" sz="1400" dirty="0"/>
              <a:t>secondary channel is idle</a:t>
            </a:r>
            <a:endParaRPr lang="ko-KR" altLang="ko-KR" sz="1400"/>
          </a:p>
          <a:p>
            <a:pPr lvl="2" latinLnBrk="1"/>
            <a:r>
              <a:rPr lang="en-US" altLang="ko-KR" sz="1400" dirty="0"/>
              <a:t>otherwise a 10MHz </a:t>
            </a:r>
            <a:r>
              <a:rPr lang="en-US" altLang="ko-KR" sz="1400" dirty="0" smtClean="0"/>
              <a:t>PPDU</a:t>
            </a:r>
            <a:endParaRPr lang="ko-KR" altLang="ko-KR" sz="14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823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914400"/>
          </a:xfrm>
        </p:spPr>
        <p:txBody>
          <a:bodyPr/>
          <a:lstStyle/>
          <a:p>
            <a:r>
              <a:rPr lang="en-US" altLang="ko-KR" dirty="0" smtClean="0"/>
              <a:t>How to Set OCB Primary Channel and</a:t>
            </a:r>
            <a:br>
              <a:rPr lang="en-US" altLang="ko-KR" dirty="0" smtClean="0"/>
            </a:br>
            <a:r>
              <a:rPr lang="en-US" altLang="ko-KR" dirty="0" smtClean="0"/>
              <a:t>OCB 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According </a:t>
            </a:r>
            <a:r>
              <a:rPr lang="en-US" altLang="ko-KR" b="1" dirty="0"/>
              <a:t>to 11p and </a:t>
            </a:r>
            <a:r>
              <a:rPr lang="en-US" altLang="ko-KR" b="1" dirty="0" smtClean="0"/>
              <a:t>IEEE 1609, </a:t>
            </a:r>
            <a:r>
              <a:rPr lang="en-US" altLang="ko-KR" b="1" dirty="0"/>
              <a:t>operating channels for channel switching and data </a:t>
            </a:r>
            <a:r>
              <a:rPr lang="en-US" altLang="ko-KR" b="1" dirty="0" smtClean="0"/>
              <a:t>transmission are </a:t>
            </a:r>
            <a:r>
              <a:rPr lang="en-US" altLang="ko-KR" b="1" dirty="0"/>
              <a:t>indicated from upper </a:t>
            </a:r>
            <a:r>
              <a:rPr lang="en-US" altLang="ko-KR" b="1" dirty="0" smtClean="0"/>
              <a:t>layer</a:t>
            </a:r>
          </a:p>
          <a:p>
            <a:pPr lvl="1"/>
            <a:r>
              <a:rPr lang="en-US" altLang="ko-KR" sz="1600" dirty="0" smtClean="0"/>
              <a:t>Using the channel information (e.g., Channel identifier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 parameter which includes </a:t>
            </a:r>
            <a:r>
              <a:rPr lang="en-US" altLang="ko-KR" sz="1600" i="1" dirty="0" smtClean="0"/>
              <a:t>Country String, Operating class, Channel Number</a:t>
            </a:r>
            <a:r>
              <a:rPr lang="en-US" altLang="ko-KR" sz="1600" dirty="0" smtClean="0"/>
              <a:t>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Based on the process, an 11bd STA can also set OCB primary channel and OCB secondary channel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861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914400"/>
          </a:xfrm>
        </p:spPr>
        <p:txBody>
          <a:bodyPr/>
          <a:lstStyle/>
          <a:p>
            <a:r>
              <a:rPr lang="en-US" altLang="ko-KR" dirty="0"/>
              <a:t>How to Set OCB Primary Channel and</a:t>
            </a:r>
            <a:br>
              <a:rPr lang="en-US" altLang="ko-KR" dirty="0"/>
            </a:br>
            <a:r>
              <a:rPr lang="en-US" altLang="ko-KR" dirty="0"/>
              <a:t>OCB Secondary </a:t>
            </a:r>
            <a:r>
              <a:rPr lang="en-US" altLang="ko-KR" dirty="0" smtClean="0"/>
              <a:t>Channel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example of procedure</a:t>
            </a:r>
          </a:p>
          <a:p>
            <a:pPr lvl="1"/>
            <a:r>
              <a:rPr lang="en-US" altLang="ko-KR" sz="1400" dirty="0" smtClean="0"/>
              <a:t>1) Upper layer first indicates an operating 20MHz channel and a 10MHz channel information</a:t>
            </a:r>
          </a:p>
          <a:p>
            <a:pPr lvl="1"/>
            <a:r>
              <a:rPr lang="en-US" altLang="ko-KR" sz="1400" dirty="0" smtClean="0"/>
              <a:t>2) An </a:t>
            </a:r>
            <a:r>
              <a:rPr lang="en-US" altLang="ko-KR" sz="1400" dirty="0"/>
              <a:t>11bd STA </a:t>
            </a:r>
            <a:r>
              <a:rPr lang="en-US" altLang="ko-KR" sz="1400" dirty="0" smtClean="0"/>
              <a:t>sets the 20MHz channel indicated by the upper layer to </a:t>
            </a:r>
            <a:r>
              <a:rPr lang="en-US" altLang="ko-KR" sz="1400" u="sng" dirty="0"/>
              <a:t>the operating channel</a:t>
            </a:r>
          </a:p>
          <a:p>
            <a:pPr lvl="1"/>
            <a:r>
              <a:rPr lang="en-US" altLang="ko-KR" sz="1400" dirty="0" smtClean="0"/>
              <a:t>3) An </a:t>
            </a:r>
            <a:r>
              <a:rPr lang="en-US" altLang="ko-KR" sz="1400" dirty="0"/>
              <a:t>11bd STA sets the </a:t>
            </a:r>
            <a:r>
              <a:rPr lang="en-US" altLang="ko-KR" sz="1400" dirty="0" smtClean="0"/>
              <a:t>10MHz channel indicated by the upper layer to </a:t>
            </a:r>
            <a:r>
              <a:rPr lang="en-US" altLang="ko-KR" sz="1400" u="sng" dirty="0" smtClean="0"/>
              <a:t>the OCB </a:t>
            </a:r>
            <a:r>
              <a:rPr lang="en-US" altLang="ko-KR" sz="1400" u="sng" dirty="0"/>
              <a:t>primary </a:t>
            </a:r>
            <a:r>
              <a:rPr lang="en-US" altLang="ko-KR" sz="1400" u="sng" dirty="0" smtClean="0"/>
              <a:t>channel</a:t>
            </a:r>
          </a:p>
          <a:p>
            <a:endParaRPr lang="en-US" altLang="ko-KR" sz="1800" u="sng" dirty="0" smtClean="0"/>
          </a:p>
          <a:p>
            <a:endParaRPr lang="en-US" altLang="ko-KR" sz="1800" u="sng" dirty="0"/>
          </a:p>
          <a:p>
            <a:endParaRPr lang="en-US" altLang="ko-KR" sz="1800" u="sng" dirty="0" smtClean="0"/>
          </a:p>
          <a:p>
            <a:endParaRPr lang="en-US" altLang="ko-KR" sz="1800" u="sng" dirty="0"/>
          </a:p>
          <a:p>
            <a:endParaRPr lang="en-US" altLang="ko-KR" sz="1800" u="sng" dirty="0" smtClean="0"/>
          </a:p>
          <a:p>
            <a:endParaRPr lang="en-US" altLang="ko-KR" sz="1800" u="sng" dirty="0" smtClean="0"/>
          </a:p>
          <a:p>
            <a:pPr marL="342900" lvl="2" indent="-342900"/>
            <a:r>
              <a:rPr lang="en-US" altLang="ko-KR" b="1" u="sng" dirty="0" smtClean="0">
                <a:ea typeface="+mn-ea"/>
                <a:cs typeface="+mn-cs"/>
              </a:rPr>
              <a:t>Consequently, an </a:t>
            </a:r>
            <a:r>
              <a:rPr lang="en-US" altLang="ko-KR" b="1" u="sng" dirty="0">
                <a:ea typeface="+mn-ea"/>
                <a:cs typeface="+mn-cs"/>
              </a:rPr>
              <a:t>11bd STA sets OCB primary channel and OCB secondary channel upon request from upper </a:t>
            </a:r>
            <a:r>
              <a:rPr lang="en-US" altLang="ko-KR" b="1" u="sng" dirty="0" smtClean="0">
                <a:ea typeface="+mn-ea"/>
                <a:cs typeface="+mn-cs"/>
              </a:rPr>
              <a:t>layer</a:t>
            </a:r>
          </a:p>
          <a:p>
            <a:pPr marL="685800" lvl="3" indent="-342900"/>
            <a:r>
              <a:rPr lang="en-US" altLang="ko-KR" dirty="0" smtClean="0">
                <a:ea typeface="+mn-ea"/>
                <a:cs typeface="+mn-cs"/>
              </a:rPr>
              <a:t>11bd </a:t>
            </a:r>
            <a:r>
              <a:rPr lang="en-US" altLang="ko-KR" dirty="0" smtClean="0">
                <a:ea typeface="+mn-ea"/>
                <a:cs typeface="+mn-cs"/>
              </a:rPr>
              <a:t>STAs serving a common service (that will use the same 20MHz channel) would have the same OCB primary channel and the same OCB secondary channel based on the control of upper layer</a:t>
            </a:r>
            <a:endParaRPr lang="en-US" altLang="ko-KR" dirty="0">
              <a:ea typeface="+mn-ea"/>
              <a:cs typeface="+mn-cs"/>
            </a:endParaRPr>
          </a:p>
          <a:p>
            <a:endParaRPr lang="en-US" altLang="ko-KR" dirty="0" smtClean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353" y="3085927"/>
            <a:ext cx="6541294" cy="167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1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OCB Primary Channel</a:t>
            </a:r>
            <a:br>
              <a:rPr lang="en-US" altLang="ko-KR" dirty="0" smtClean="0"/>
            </a:br>
            <a:r>
              <a:rPr lang="en-US" altLang="ko-KR" dirty="0" smtClean="0"/>
              <a:t>IDLE/BUSY Condition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55221"/>
            <a:ext cx="7772400" cy="4343400"/>
          </a:xfrm>
        </p:spPr>
        <p:txBody>
          <a:bodyPr/>
          <a:lstStyle/>
          <a:p>
            <a:pPr lvl="0"/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already decided that an 11bd STA decodes </a:t>
            </a:r>
            <a:r>
              <a:rPr lang="en-US" altLang="ko-KR" sz="2000" u="sng" dirty="0"/>
              <a:t>11p PPDUs</a:t>
            </a:r>
            <a:r>
              <a:rPr lang="en-US" altLang="ko-KR" sz="2000" dirty="0"/>
              <a:t> with TBD receive sensitivity threshold (TBD value is -85dBm or lower</a:t>
            </a:r>
            <a:r>
              <a:rPr lang="en-US" altLang="ko-KR" sz="2000" dirty="0" smtClean="0"/>
              <a:t>) [2]</a:t>
            </a:r>
          </a:p>
          <a:p>
            <a:pPr lvl="0"/>
            <a:r>
              <a:rPr lang="en-US" altLang="ko-KR" sz="2000" dirty="0" smtClean="0"/>
              <a:t>Likewise, it is straightforward </a:t>
            </a:r>
            <a:r>
              <a:rPr lang="en-US" altLang="ko-KR" sz="2000" dirty="0"/>
              <a:t>for an 11bd STA </a:t>
            </a:r>
            <a:r>
              <a:rPr lang="en-US" altLang="ko-KR" sz="2000" dirty="0" smtClean="0"/>
              <a:t>to decode </a:t>
            </a:r>
            <a:r>
              <a:rPr lang="en-US" altLang="ko-KR" sz="2000" u="sng" dirty="0" smtClean="0"/>
              <a:t>11bd </a:t>
            </a:r>
            <a:r>
              <a:rPr lang="en-US" altLang="ko-KR" sz="2000" u="sng" dirty="0"/>
              <a:t>PPDUs</a:t>
            </a:r>
            <a:r>
              <a:rPr lang="en-US" altLang="ko-KR" sz="2000" dirty="0" smtClean="0"/>
              <a:t> in a 10MHz channel with TBD receive </a:t>
            </a:r>
            <a:r>
              <a:rPr lang="en-US" altLang="ko-KR" sz="2000" dirty="0"/>
              <a:t>sensitivity </a:t>
            </a:r>
            <a:r>
              <a:rPr lang="en-US" altLang="ko-KR" sz="2000" dirty="0" smtClean="0"/>
              <a:t>threshold </a:t>
            </a:r>
            <a:r>
              <a:rPr lang="en-US" altLang="ko-KR" sz="2000" dirty="0"/>
              <a:t>(TBD value is -85dBm or lower</a:t>
            </a:r>
            <a:r>
              <a:rPr lang="en-US" altLang="ko-KR" sz="2000" dirty="0" smtClean="0"/>
              <a:t>)</a:t>
            </a:r>
            <a:endParaRPr lang="ko-KR" altLang="ko-KR" sz="2000"/>
          </a:p>
          <a:p>
            <a:pPr lvl="0"/>
            <a:endParaRPr lang="en-US" altLang="ko-KR" sz="2000" dirty="0" smtClean="0"/>
          </a:p>
          <a:p>
            <a:pPr lvl="0"/>
            <a:r>
              <a:rPr lang="en-US" altLang="ko-KR" sz="2000" dirty="0" smtClean="0"/>
              <a:t>Therefore, </a:t>
            </a:r>
            <a:r>
              <a:rPr lang="en-US" altLang="ko-KR" sz="2000" dirty="0"/>
              <a:t>OCB primary channel </a:t>
            </a:r>
            <a:r>
              <a:rPr lang="en-US" altLang="ko-KR" sz="2000" dirty="0" smtClean="0"/>
              <a:t>performs </a:t>
            </a:r>
            <a:r>
              <a:rPr lang="en-US" altLang="ko-KR" sz="2000" dirty="0"/>
              <a:t>EDCA </a:t>
            </a:r>
            <a:r>
              <a:rPr lang="en-US" altLang="ko-KR" sz="2000" dirty="0" smtClean="0"/>
              <a:t>under </a:t>
            </a:r>
            <a:r>
              <a:rPr lang="en-US" altLang="ko-KR" sz="2000" dirty="0"/>
              <a:t>IDLE/BUSY condition where </a:t>
            </a:r>
            <a:r>
              <a:rPr lang="en-US" altLang="ko-KR" sz="2000" dirty="0" smtClean="0"/>
              <a:t>TBD </a:t>
            </a:r>
            <a:r>
              <a:rPr lang="en-US" altLang="ko-KR" sz="2000" dirty="0"/>
              <a:t>receive sensitivity threshold </a:t>
            </a:r>
            <a:r>
              <a:rPr lang="en-US" altLang="ko-KR" sz="2000" dirty="0" smtClean="0"/>
              <a:t>is used (TBD </a:t>
            </a:r>
            <a:r>
              <a:rPr lang="en-US" altLang="ko-KR" sz="2000" dirty="0"/>
              <a:t>value is -85dBm or lower)</a:t>
            </a:r>
            <a:endParaRPr lang="ko-KR" altLang="ko-KR" sz="200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21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OCB Secondary Channel</a:t>
            </a:r>
            <a:br>
              <a:rPr lang="en-US" altLang="ko-KR" dirty="0" smtClean="0"/>
            </a:br>
            <a:r>
              <a:rPr lang="en-US" altLang="ko-KR" dirty="0" smtClean="0"/>
              <a:t>IDLE/BUSY Condition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transmission of 20MHz PPDU depends on the state of OCB secondary channel (i.e., IDLE or BUSY) where the back-off is not performed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determine the condition, we need to consider the following</a:t>
            </a:r>
          </a:p>
          <a:p>
            <a:pPr lvl="1"/>
            <a:r>
              <a:rPr lang="en-US" altLang="ko-KR" sz="1600" dirty="0" smtClean="0"/>
              <a:t>Sensing Interval</a:t>
            </a:r>
          </a:p>
          <a:p>
            <a:pPr lvl="1"/>
            <a:r>
              <a:rPr lang="en-US" altLang="ko-KR" sz="1600" dirty="0" smtClean="0"/>
              <a:t>Receive Sensitivity Threshold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048000"/>
            <a:ext cx="6619875" cy="160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89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240080</TotalTime>
  <Words>1827</Words>
  <Application>Microsoft Office PowerPoint</Application>
  <PresentationFormat>화면 슬라이드 쇼(4:3)</PresentationFormat>
  <Paragraphs>296</Paragraphs>
  <Slides>19</Slides>
  <Notes>18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굴림</vt:lpstr>
      <vt:lpstr>맑은 고딕</vt:lpstr>
      <vt:lpstr>바탕</vt:lpstr>
      <vt:lpstr>Arial</vt:lpstr>
      <vt:lpstr>Times New Roman</vt:lpstr>
      <vt:lpstr>802-11-Submission</vt:lpstr>
      <vt:lpstr>20MHz Channel Access in 11bd: Follow-up</vt:lpstr>
      <vt:lpstr>Introduction</vt:lpstr>
      <vt:lpstr>20MHz Channel Access Proposal: Recap</vt:lpstr>
      <vt:lpstr>20MHz Channel Access Proposal: Recap</vt:lpstr>
      <vt:lpstr>Roles of 10MHz channels</vt:lpstr>
      <vt:lpstr>How to Set OCB Primary Channel and OCB Secondary Channel</vt:lpstr>
      <vt:lpstr>How to Set OCB Primary Channel and OCB Secondary Channel (Cont’d)</vt:lpstr>
      <vt:lpstr>OCB Primary Channel IDLE/BUSY Condition</vt:lpstr>
      <vt:lpstr>OCB Secondary Channel IDLE/BUSY Condition</vt:lpstr>
      <vt:lpstr>Consideration for Condition</vt:lpstr>
      <vt:lpstr>Design Aspect: Fairness</vt:lpstr>
      <vt:lpstr>Proposed 20MHz Channel Access in 11bd</vt:lpstr>
      <vt:lpstr>Channel Access Example (4 STAs)</vt:lpstr>
      <vt:lpstr>Discussion: Interoperability for 11p STA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9671</cp:revision>
  <cp:lastPrinted>2018-10-31T23:27:01Z</cp:lastPrinted>
  <dcterms:created xsi:type="dcterms:W3CDTF">2007-05-21T21:00:37Z</dcterms:created>
  <dcterms:modified xsi:type="dcterms:W3CDTF">2019-07-14T19:56:27Z</dcterms:modified>
</cp:coreProperties>
</file>