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1" r:id="rId2"/>
    <p:sldId id="292" r:id="rId3"/>
    <p:sldId id="314" r:id="rId4"/>
    <p:sldId id="312" r:id="rId5"/>
    <p:sldId id="313" r:id="rId6"/>
    <p:sldId id="315" r:id="rId7"/>
    <p:sldId id="317" r:id="rId8"/>
    <p:sldId id="316" r:id="rId9"/>
    <p:sldId id="296" r:id="rId10"/>
    <p:sldId id="29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2593" autoAdjust="0"/>
  </p:normalViewPr>
  <p:slideViewPr>
    <p:cSldViewPr>
      <p:cViewPr varScale="1">
        <p:scale>
          <a:sx n="55" d="100"/>
          <a:sy n="55" d="100"/>
        </p:scale>
        <p:origin x="979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338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Alan Jauh (</a:t>
            </a:r>
            <a:r>
              <a:rPr lang="en-GB" altLang="ja-JP" dirty="0" err="1" smtClean="0"/>
              <a:t>Unisoc</a:t>
            </a:r>
            <a:r>
              <a:rPr lang="en-GB" altLang="ja-JP" dirty="0" smtClean="0"/>
              <a:t>)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802.11-19/1101r1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60648"/>
            <a:ext cx="1223492" cy="348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Conditional Packet Duplication </a:t>
            </a:r>
            <a:br>
              <a:rPr lang="en-US" altLang="zh-TW" dirty="0" smtClean="0"/>
            </a:b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System</a:t>
            </a:r>
            <a:endParaRPr kumimoji="1" lang="ja-JP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4482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2019-07-12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132513"/>
              </p:ext>
            </p:extLst>
          </p:nvPr>
        </p:nvGraphicFramePr>
        <p:xfrm>
          <a:off x="598884" y="2564904"/>
          <a:ext cx="8005564" cy="3096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2876"/>
                <a:gridCol w="1512168"/>
                <a:gridCol w="1584176"/>
                <a:gridCol w="1296144"/>
                <a:gridCol w="1800200"/>
              </a:tblGrid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Name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Affiliations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effectLst/>
                        </a:rPr>
                        <a:t>Address</a:t>
                      </a:r>
                      <a:endParaRPr lang="zh-C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effectLst/>
                        </a:rPr>
                        <a:t>Phone</a:t>
                      </a:r>
                      <a:endParaRPr lang="zh-C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email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76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Alan Jauh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Unisoc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　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+86-131-6727-1685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alan.jauh@unisoc.com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Yanchao Hsu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　</a:t>
                      </a:r>
                      <a:endParaRPr lang="zh-C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Henry Yu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1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Long Wang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Xin Zuo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Tencent</a:t>
                      </a:r>
                      <a:r>
                        <a:rPr lang="en-US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sz="1200" u="none" strike="noStrike">
                          <a:effectLst/>
                        </a:rPr>
                        <a:t>　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Kate</a:t>
                      </a:r>
                      <a:r>
                        <a:rPr lang="en-US" altLang="zh-CN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Meng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　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　</a:t>
                      </a:r>
                      <a:endParaRPr lang="zh-C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200" u="none" strike="noStrike">
                          <a:effectLst/>
                        </a:rPr>
                        <a:t>　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>
                          <a:effectLst/>
                        </a:rPr>
                        <a:t>　</a:t>
                      </a:r>
                      <a:endParaRPr lang="zh-C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1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802.11-18/1231r6 EHT draft proposed PAR</a:t>
            </a:r>
            <a:endParaRPr lang="en-US" altLang="zh-TW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/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[2] </a:t>
            </a:r>
            <a:r>
              <a:rPr lang="en-US" altLang="ko-KR" sz="2000" dirty="0" smtClean="0"/>
              <a:t>802.11-18/2009r6 RTA report draft</a:t>
            </a:r>
            <a:endParaRPr lang="en-US" altLang="ko-KR" sz="2000" dirty="0"/>
          </a:p>
          <a:p>
            <a:pPr marL="0" indent="0">
              <a:buNone/>
            </a:pPr>
            <a:endParaRPr lang="en-US" altLang="zh-TW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3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“Improve the worst case latency and jitter” is described in EHT PAR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RTA report, Duplicate Mode and Joint Mode for multiple link are mentioned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conditional packet duplication mode in multiple link system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03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Duplicate Mode/Joint Mode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等腰三角形 5"/>
          <p:cNvSpPr/>
          <p:nvPr/>
        </p:nvSpPr>
        <p:spPr>
          <a:xfrm>
            <a:off x="2771800" y="2852936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6063521" y="2852936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627784" y="24928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4015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3347864" y="2636912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3347864" y="3193231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椭圆 13"/>
          <p:cNvSpPr/>
          <p:nvPr/>
        </p:nvSpPr>
        <p:spPr bwMode="auto">
          <a:xfrm>
            <a:off x="5076056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4932040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4788024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4644008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4499992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4355976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4211960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4067944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3923928" y="242088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5076056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椭圆 33"/>
          <p:cNvSpPr/>
          <p:nvPr/>
        </p:nvSpPr>
        <p:spPr bwMode="auto">
          <a:xfrm>
            <a:off x="4932040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4788024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4644008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椭圆 36"/>
          <p:cNvSpPr/>
          <p:nvPr/>
        </p:nvSpPr>
        <p:spPr bwMode="auto">
          <a:xfrm>
            <a:off x="4499992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椭圆 37"/>
          <p:cNvSpPr/>
          <p:nvPr/>
        </p:nvSpPr>
        <p:spPr bwMode="auto">
          <a:xfrm>
            <a:off x="4355976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椭圆 38"/>
          <p:cNvSpPr/>
          <p:nvPr/>
        </p:nvSpPr>
        <p:spPr bwMode="auto">
          <a:xfrm>
            <a:off x="4211960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椭圆 39"/>
          <p:cNvSpPr/>
          <p:nvPr/>
        </p:nvSpPr>
        <p:spPr bwMode="auto">
          <a:xfrm>
            <a:off x="4067944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椭圆 40"/>
          <p:cNvSpPr/>
          <p:nvPr/>
        </p:nvSpPr>
        <p:spPr bwMode="auto">
          <a:xfrm>
            <a:off x="3923928" y="2977207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635896" y="3595661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Duplicate Mode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等腰三角形 42"/>
          <p:cNvSpPr/>
          <p:nvPr/>
        </p:nvSpPr>
        <p:spPr>
          <a:xfrm>
            <a:off x="2771800" y="5042794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等腰三角形 43"/>
          <p:cNvSpPr/>
          <p:nvPr/>
        </p:nvSpPr>
        <p:spPr>
          <a:xfrm>
            <a:off x="6063521" y="5042794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2627784" y="468275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940152" y="468275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7" name="直接箭头连接符 46"/>
          <p:cNvCxnSpPr/>
          <p:nvPr/>
        </p:nvCxnSpPr>
        <p:spPr bwMode="auto">
          <a:xfrm>
            <a:off x="3347864" y="4826770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>
            <a:off x="3347864" y="5383089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椭圆 48"/>
          <p:cNvSpPr/>
          <p:nvPr/>
        </p:nvSpPr>
        <p:spPr bwMode="auto">
          <a:xfrm>
            <a:off x="5076056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4932040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椭圆 50"/>
          <p:cNvSpPr/>
          <p:nvPr/>
        </p:nvSpPr>
        <p:spPr bwMode="auto">
          <a:xfrm>
            <a:off x="4788024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椭圆 51"/>
          <p:cNvSpPr/>
          <p:nvPr/>
        </p:nvSpPr>
        <p:spPr bwMode="auto">
          <a:xfrm>
            <a:off x="4644008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椭圆 55"/>
          <p:cNvSpPr/>
          <p:nvPr/>
        </p:nvSpPr>
        <p:spPr bwMode="auto">
          <a:xfrm>
            <a:off x="4499992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椭圆 56"/>
          <p:cNvSpPr/>
          <p:nvPr/>
        </p:nvSpPr>
        <p:spPr bwMode="auto">
          <a:xfrm>
            <a:off x="4355976" y="4610746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椭圆 61"/>
          <p:cNvSpPr/>
          <p:nvPr/>
        </p:nvSpPr>
        <p:spPr bwMode="auto">
          <a:xfrm>
            <a:off x="4932040" y="516706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椭圆 62"/>
          <p:cNvSpPr/>
          <p:nvPr/>
        </p:nvSpPr>
        <p:spPr bwMode="auto">
          <a:xfrm>
            <a:off x="4788024" y="516706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椭圆 63"/>
          <p:cNvSpPr/>
          <p:nvPr/>
        </p:nvSpPr>
        <p:spPr bwMode="auto">
          <a:xfrm>
            <a:off x="4644008" y="516706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3635896" y="5785519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Joint Mode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7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Duplicate Condition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Timer for each RTA TX frame is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Timer start when the RTA TX frame is received from upper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Each RTA TX frame has its latency requirement, depends on the application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When the timer of a RTA frame has expired its threshold, the event of duplicate condition is triggered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E.G., a RTA frame has latency requirement 10ms and the duplicate condition threshold is set to 60% of latency requirement, i.e. 6ms. When its timer expire 6ms, the duplicate condition is triggered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1081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Conditional Packet Duplication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When duplicate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RTA frame will be duplicated from current link to other supported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The original and duplicated frames have high priority. E.</a:t>
            </a:r>
            <a:r>
              <a:rPr lang="en-US" altLang="zh-TW" dirty="0" smtClean="0"/>
              <a:t>G., it can be in the first queuing list location if there is no other ongoing or pending high priority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dirty="0" smtClean="0"/>
              <a:t>The transmission of the duplicated frames in different links can be concurrently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When any duplicated frame is successfully transmitted, the other pending or ongoing duplicated frame transmission can be stopped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9303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Conditional Duplication Mode Example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8" name="等腰三角形 67"/>
          <p:cNvSpPr/>
          <p:nvPr/>
        </p:nvSpPr>
        <p:spPr>
          <a:xfrm>
            <a:off x="2843808" y="5536977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等腰三角形 68"/>
          <p:cNvSpPr/>
          <p:nvPr/>
        </p:nvSpPr>
        <p:spPr>
          <a:xfrm>
            <a:off x="6135529" y="5536977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文本框 69"/>
          <p:cNvSpPr txBox="1"/>
          <p:nvPr/>
        </p:nvSpPr>
        <p:spPr>
          <a:xfrm>
            <a:off x="2699792" y="517693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012160" y="517693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直接箭头连接符 71"/>
          <p:cNvCxnSpPr/>
          <p:nvPr/>
        </p:nvCxnSpPr>
        <p:spPr bwMode="auto">
          <a:xfrm>
            <a:off x="3419872" y="5320953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接箭头连接符 72"/>
          <p:cNvCxnSpPr/>
          <p:nvPr/>
        </p:nvCxnSpPr>
        <p:spPr bwMode="auto">
          <a:xfrm>
            <a:off x="3419872" y="5877272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椭圆 73"/>
          <p:cNvSpPr/>
          <p:nvPr/>
        </p:nvSpPr>
        <p:spPr bwMode="auto">
          <a:xfrm>
            <a:off x="5148064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椭圆 75"/>
          <p:cNvSpPr/>
          <p:nvPr/>
        </p:nvSpPr>
        <p:spPr bwMode="auto">
          <a:xfrm>
            <a:off x="5004048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椭圆 77"/>
          <p:cNvSpPr/>
          <p:nvPr/>
        </p:nvSpPr>
        <p:spPr bwMode="auto">
          <a:xfrm>
            <a:off x="4860032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椭圆 79"/>
          <p:cNvSpPr/>
          <p:nvPr/>
        </p:nvSpPr>
        <p:spPr bwMode="auto">
          <a:xfrm>
            <a:off x="4139952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椭圆 81"/>
          <p:cNvSpPr/>
          <p:nvPr/>
        </p:nvSpPr>
        <p:spPr bwMode="auto">
          <a:xfrm>
            <a:off x="3851920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椭圆 83"/>
          <p:cNvSpPr/>
          <p:nvPr/>
        </p:nvSpPr>
        <p:spPr bwMode="auto">
          <a:xfrm>
            <a:off x="5148064" y="566124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椭圆 85"/>
          <p:cNvSpPr/>
          <p:nvPr/>
        </p:nvSpPr>
        <p:spPr bwMode="auto">
          <a:xfrm>
            <a:off x="5004048" y="566124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椭圆 89"/>
          <p:cNvSpPr/>
          <p:nvPr/>
        </p:nvSpPr>
        <p:spPr bwMode="auto">
          <a:xfrm>
            <a:off x="3995936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等腰三角形 92"/>
          <p:cNvSpPr/>
          <p:nvPr/>
        </p:nvSpPr>
        <p:spPr>
          <a:xfrm>
            <a:off x="2843808" y="3027764"/>
            <a:ext cx="92655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等腰三角形 93"/>
          <p:cNvSpPr/>
          <p:nvPr/>
        </p:nvSpPr>
        <p:spPr>
          <a:xfrm>
            <a:off x="6135529" y="3027764"/>
            <a:ext cx="92655" cy="21602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文本框 94"/>
          <p:cNvSpPr txBox="1"/>
          <p:nvPr/>
        </p:nvSpPr>
        <p:spPr>
          <a:xfrm>
            <a:off x="2699792" y="266772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6012160" y="266772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97" name="直接箭头连接符 96"/>
          <p:cNvCxnSpPr/>
          <p:nvPr/>
        </p:nvCxnSpPr>
        <p:spPr bwMode="auto">
          <a:xfrm>
            <a:off x="3419872" y="2811740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直接箭头连接符 97"/>
          <p:cNvCxnSpPr/>
          <p:nvPr/>
        </p:nvCxnSpPr>
        <p:spPr bwMode="auto">
          <a:xfrm>
            <a:off x="3419872" y="3368059"/>
            <a:ext cx="237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9" name="椭圆 98"/>
          <p:cNvSpPr/>
          <p:nvPr/>
        </p:nvSpPr>
        <p:spPr bwMode="auto">
          <a:xfrm>
            <a:off x="5148064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椭圆 99"/>
          <p:cNvSpPr/>
          <p:nvPr/>
        </p:nvSpPr>
        <p:spPr bwMode="auto">
          <a:xfrm>
            <a:off x="5004048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椭圆 100"/>
          <p:cNvSpPr/>
          <p:nvPr/>
        </p:nvSpPr>
        <p:spPr bwMode="auto">
          <a:xfrm>
            <a:off x="4860032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椭圆 101"/>
          <p:cNvSpPr/>
          <p:nvPr/>
        </p:nvSpPr>
        <p:spPr bwMode="auto">
          <a:xfrm>
            <a:off x="4716016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椭圆 102"/>
          <p:cNvSpPr/>
          <p:nvPr/>
        </p:nvSpPr>
        <p:spPr bwMode="auto">
          <a:xfrm>
            <a:off x="4283968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椭圆 103"/>
          <p:cNvSpPr/>
          <p:nvPr/>
        </p:nvSpPr>
        <p:spPr bwMode="auto">
          <a:xfrm>
            <a:off x="5148064" y="315203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椭圆 104"/>
          <p:cNvSpPr/>
          <p:nvPr/>
        </p:nvSpPr>
        <p:spPr bwMode="auto">
          <a:xfrm>
            <a:off x="5004048" y="3152035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椭圆 105"/>
          <p:cNvSpPr/>
          <p:nvPr/>
        </p:nvSpPr>
        <p:spPr bwMode="auto">
          <a:xfrm>
            <a:off x="4860032" y="3152035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椭圆 106"/>
          <p:cNvSpPr/>
          <p:nvPr/>
        </p:nvSpPr>
        <p:spPr bwMode="auto">
          <a:xfrm>
            <a:off x="4571993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椭圆 108"/>
          <p:cNvSpPr/>
          <p:nvPr/>
        </p:nvSpPr>
        <p:spPr bwMode="auto">
          <a:xfrm>
            <a:off x="4716016" y="3152035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椭圆 109"/>
          <p:cNvSpPr/>
          <p:nvPr/>
        </p:nvSpPr>
        <p:spPr bwMode="auto">
          <a:xfrm>
            <a:off x="4572000" y="3152035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椭圆 110"/>
          <p:cNvSpPr/>
          <p:nvPr/>
        </p:nvSpPr>
        <p:spPr bwMode="auto">
          <a:xfrm>
            <a:off x="4421277" y="3153122"/>
            <a:ext cx="144016" cy="16376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椭圆 111"/>
          <p:cNvSpPr/>
          <p:nvPr/>
        </p:nvSpPr>
        <p:spPr bwMode="auto">
          <a:xfrm>
            <a:off x="4431566" y="2566098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椭圆 112"/>
          <p:cNvSpPr/>
          <p:nvPr/>
        </p:nvSpPr>
        <p:spPr bwMode="auto">
          <a:xfrm>
            <a:off x="4427984" y="5085184"/>
            <a:ext cx="144016" cy="16376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3591840" y="5623356"/>
            <a:ext cx="1412208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Channel blocked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15" name="椭圆 114"/>
          <p:cNvSpPr/>
          <p:nvPr/>
        </p:nvSpPr>
        <p:spPr bwMode="auto">
          <a:xfrm>
            <a:off x="4719605" y="5085184"/>
            <a:ext cx="144016" cy="16376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椭圆 115"/>
          <p:cNvSpPr/>
          <p:nvPr/>
        </p:nvSpPr>
        <p:spPr bwMode="auto">
          <a:xfrm>
            <a:off x="4568411" y="5085184"/>
            <a:ext cx="144016" cy="16376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4665041" y="4365104"/>
            <a:ext cx="915071" cy="2539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Other frames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19" name="直接箭头连接符 118"/>
          <p:cNvCxnSpPr>
            <a:stCxn id="117" idx="2"/>
            <a:endCxn id="115" idx="0"/>
          </p:cNvCxnSpPr>
          <p:nvPr/>
        </p:nvCxnSpPr>
        <p:spPr bwMode="auto">
          <a:xfrm flipH="1">
            <a:off x="4791613" y="4619020"/>
            <a:ext cx="330964" cy="46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直接箭头连接符 119"/>
          <p:cNvCxnSpPr>
            <a:stCxn id="117" idx="2"/>
            <a:endCxn id="116" idx="0"/>
          </p:cNvCxnSpPr>
          <p:nvPr/>
        </p:nvCxnSpPr>
        <p:spPr bwMode="auto">
          <a:xfrm flipH="1">
            <a:off x="4640419" y="4619020"/>
            <a:ext cx="482158" cy="46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直接箭头连接符 125"/>
          <p:cNvCxnSpPr>
            <a:stCxn id="75" idx="3"/>
            <a:endCxn id="113" idx="0"/>
          </p:cNvCxnSpPr>
          <p:nvPr/>
        </p:nvCxnSpPr>
        <p:spPr bwMode="auto">
          <a:xfrm>
            <a:off x="4154515" y="4653717"/>
            <a:ext cx="345477" cy="4314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9" name="文本框 128"/>
          <p:cNvSpPr txBox="1"/>
          <p:nvPr/>
        </p:nvSpPr>
        <p:spPr>
          <a:xfrm>
            <a:off x="2936462" y="1916832"/>
            <a:ext cx="1238699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insert duplicated frame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30" name="直接箭头连接符 129"/>
          <p:cNvCxnSpPr>
            <a:stCxn id="129" idx="3"/>
            <a:endCxn id="112" idx="0"/>
          </p:cNvCxnSpPr>
          <p:nvPr/>
        </p:nvCxnSpPr>
        <p:spPr bwMode="auto">
          <a:xfrm>
            <a:off x="4175161" y="2132276"/>
            <a:ext cx="328413" cy="4338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4" name="文本框 133"/>
          <p:cNvSpPr txBox="1"/>
          <p:nvPr/>
        </p:nvSpPr>
        <p:spPr>
          <a:xfrm>
            <a:off x="4067944" y="3573016"/>
            <a:ext cx="2088232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Packet Failed. </a:t>
            </a:r>
          </a:p>
          <a:p>
            <a:r>
              <a:rPr lang="en-US" altLang="zh-CN" sz="1050" dirty="0" smtClean="0">
                <a:solidFill>
                  <a:schemeClr val="tx1"/>
                </a:solidFill>
              </a:rPr>
              <a:t>Assume retry only in the same link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35" name="直接箭头连接符 134"/>
          <p:cNvCxnSpPr>
            <a:stCxn id="134" idx="0"/>
            <a:endCxn id="106" idx="4"/>
          </p:cNvCxnSpPr>
          <p:nvPr/>
        </p:nvCxnSpPr>
        <p:spPr bwMode="auto">
          <a:xfrm flipH="1" flipV="1">
            <a:off x="4932040" y="3315796"/>
            <a:ext cx="180020" cy="2572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0" name="椭圆 139"/>
          <p:cNvSpPr/>
          <p:nvPr/>
        </p:nvSpPr>
        <p:spPr bwMode="auto">
          <a:xfrm>
            <a:off x="4283968" y="5085184"/>
            <a:ext cx="144016" cy="16376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488191" y="2692402"/>
            <a:ext cx="76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Case 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1" name="文本框 120"/>
          <p:cNvSpPr txBox="1"/>
          <p:nvPr/>
        </p:nvSpPr>
        <p:spPr>
          <a:xfrm>
            <a:off x="481201" y="5178678"/>
            <a:ext cx="76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Case 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22" name="直接箭头连接符 121"/>
          <p:cNvCxnSpPr>
            <a:stCxn id="117" idx="2"/>
            <a:endCxn id="140" idx="0"/>
          </p:cNvCxnSpPr>
          <p:nvPr/>
        </p:nvCxnSpPr>
        <p:spPr bwMode="auto">
          <a:xfrm flipH="1">
            <a:off x="4355976" y="4619020"/>
            <a:ext cx="766601" cy="46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>
            <a:off x="4644008" y="2348880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文本框 59"/>
          <p:cNvSpPr txBox="1"/>
          <p:nvPr/>
        </p:nvSpPr>
        <p:spPr>
          <a:xfrm>
            <a:off x="4932040" y="1930657"/>
            <a:ext cx="1714842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duplicate condition is triggered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61" name="直接箭头连接符 60"/>
          <p:cNvCxnSpPr>
            <a:stCxn id="60" idx="1"/>
          </p:cNvCxnSpPr>
          <p:nvPr/>
        </p:nvCxnSpPr>
        <p:spPr bwMode="auto">
          <a:xfrm flipH="1">
            <a:off x="4640419" y="2146101"/>
            <a:ext cx="291621" cy="2016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接连接符 65"/>
          <p:cNvCxnSpPr/>
          <p:nvPr/>
        </p:nvCxnSpPr>
        <p:spPr bwMode="auto">
          <a:xfrm>
            <a:off x="4630259" y="4941168"/>
            <a:ext cx="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文本框 66"/>
          <p:cNvSpPr txBox="1"/>
          <p:nvPr/>
        </p:nvSpPr>
        <p:spPr>
          <a:xfrm>
            <a:off x="2450421" y="6066219"/>
            <a:ext cx="1967696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duplicate condition is triggered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2915816" y="4438273"/>
            <a:ext cx="1238699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insert duplicated frame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77" name="直接箭头连接符 76"/>
          <p:cNvCxnSpPr>
            <a:stCxn id="67" idx="3"/>
          </p:cNvCxnSpPr>
          <p:nvPr/>
        </p:nvCxnSpPr>
        <p:spPr bwMode="auto">
          <a:xfrm flipV="1">
            <a:off x="4418117" y="6109156"/>
            <a:ext cx="232085" cy="878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19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RTA Traffic Insertion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When duplicated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If the RTA traffic sender is the TXOP holder, it can override the queuing list and send out the RTA traffic ASAP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original TXOP may be set up for AC that is different to the RTA traffic. We can allow insertion RTA traffic in  a TXOP that is for different AC to speed up the RTA traffic transmission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609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TXOP Transfer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When duplicated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AP may take over the TXOP ownership from STA A temporarily for the transmission of RTA traffic.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If AP is the RTA traffic sender, AP can send the RTA traffic </a:t>
            </a:r>
            <a:r>
              <a:rPr lang="en-US" altLang="zh-CN" dirty="0" smtClean="0"/>
              <a:t>after </a:t>
            </a:r>
            <a:r>
              <a:rPr lang="en-US" altLang="zh-CN" dirty="0"/>
              <a:t>AP </a:t>
            </a:r>
            <a:r>
              <a:rPr lang="en-US" altLang="zh-CN" dirty="0" smtClean="0"/>
              <a:t>takes </a:t>
            </a:r>
            <a:r>
              <a:rPr lang="en-US" altLang="zh-CN" dirty="0"/>
              <a:t>over the </a:t>
            </a:r>
            <a:r>
              <a:rPr lang="en-US" altLang="zh-CN" dirty="0" smtClean="0"/>
              <a:t>TXOP ownership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If </a:t>
            </a:r>
            <a:r>
              <a:rPr lang="en-US" altLang="zh-CN" dirty="0" smtClean="0"/>
              <a:t>the other STA B is the </a:t>
            </a:r>
            <a:r>
              <a:rPr lang="en-US" altLang="zh-CN" dirty="0"/>
              <a:t>RTA traffic </a:t>
            </a:r>
            <a:r>
              <a:rPr lang="en-US" altLang="zh-CN" dirty="0" smtClean="0"/>
              <a:t>sender, </a:t>
            </a:r>
            <a:r>
              <a:rPr lang="en-US" altLang="zh-CN" dirty="0"/>
              <a:t>AP will transfer the TXOP </a:t>
            </a:r>
            <a:r>
              <a:rPr lang="en-US" altLang="zh-CN" dirty="0" smtClean="0"/>
              <a:t>ownership to STA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After the completion of RTA traffic transmission, AP returns the TXOP back to the original TXOP holder STA 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128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conditional duplicate mode in multiple link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When the transmission of RTA traffic is not completed successfully within a specified time interval, the duplication condition is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conditional duplication mode is enabled to speed up the transmission of duplicated RTA traffic in high priority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899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71384</TotalTime>
  <Words>642</Words>
  <Application>Microsoft Office PowerPoint</Application>
  <PresentationFormat>全屏显示(4:3)</PresentationFormat>
  <Paragraphs>157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 Unicode MS</vt:lpstr>
      <vt:lpstr>굴림</vt:lpstr>
      <vt:lpstr>MS Gothic</vt:lpstr>
      <vt:lpstr>宋体</vt:lpstr>
      <vt:lpstr>Arial</vt:lpstr>
      <vt:lpstr>Times New Roman</vt:lpstr>
      <vt:lpstr>Office テーマ</vt:lpstr>
      <vt:lpstr>Conditional Packet Duplication  in Multiple Link System</vt:lpstr>
      <vt:lpstr>Introduction</vt:lpstr>
      <vt:lpstr>Duplicate Mode/Joint Mode</vt:lpstr>
      <vt:lpstr>Duplicate Condition</vt:lpstr>
      <vt:lpstr>Conditional Packet Duplication</vt:lpstr>
      <vt:lpstr>Conditional Duplication Mode Example</vt:lpstr>
      <vt:lpstr>RTA Traffic Insertion</vt:lpstr>
      <vt:lpstr>TXOP Transfer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Opinion</dc:title>
  <dc:creator>赵育仁 (Alan Jauh)</dc:creator>
  <cp:lastModifiedBy>Jauh, Alan (赵育仁)</cp:lastModifiedBy>
  <cp:revision>136</cp:revision>
  <cp:lastPrinted>1601-01-01T00:00:00Z</cp:lastPrinted>
  <dcterms:created xsi:type="dcterms:W3CDTF">2018-09-03T10:06:00Z</dcterms:created>
  <dcterms:modified xsi:type="dcterms:W3CDTF">2019-07-12T11:08:53Z</dcterms:modified>
</cp:coreProperties>
</file>