
<file path=[Content_Types].xml><?xml version="1.0" encoding="utf-8"?>
<Types xmlns="http://schemas.openxmlformats.org/package/2006/content-types">
  <Default Extension="vsd" ContentType="application/vnd.visio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0" r:id="rId2"/>
    <p:sldId id="540" r:id="rId3"/>
    <p:sldId id="541" r:id="rId4"/>
    <p:sldId id="550" r:id="rId5"/>
    <p:sldId id="543" r:id="rId6"/>
    <p:sldId id="551" r:id="rId7"/>
    <p:sldId id="552" r:id="rId8"/>
    <p:sldId id="553" r:id="rId9"/>
    <p:sldId id="544" r:id="rId10"/>
    <p:sldId id="545" r:id="rId11"/>
    <p:sldId id="547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37" autoAdjust="0"/>
    <p:restoredTop sz="86456" autoAdjust="0"/>
  </p:normalViewPr>
  <p:slideViewPr>
    <p:cSldViewPr>
      <p:cViewPr varScale="1">
        <p:scale>
          <a:sx n="70" d="100"/>
          <a:sy n="70" d="100"/>
        </p:scale>
        <p:origin x="35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455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921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984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924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</a:t>
            </a:r>
            <a:r>
              <a:rPr lang="en-US" dirty="0" smtClean="0"/>
              <a:t>,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802.11-19/1097r0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11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Visio_2003-2010___22.vsd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1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Visio___22.vsdx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Visio___33.vsd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Visio___44.vsd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Visio___55.vsdx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/>
              <a:t>Sounding procedure in AP collaboration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2019-07-</a:t>
            </a:r>
            <a:r>
              <a:rPr lang="en-US" altLang="zh-CN" sz="2000" b="0" dirty="0" smtClean="0"/>
              <a:t>15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651910"/>
              </p:ext>
            </p:extLst>
          </p:nvPr>
        </p:nvGraphicFramePr>
        <p:xfrm>
          <a:off x="990600" y="1981200"/>
          <a:ext cx="7467600" cy="36293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Ross Jian Yu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F3-6A,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Guogang</a:t>
                      </a: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 Huang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Dandan</a:t>
                      </a: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 Liang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Sounding Procedure – </a:t>
            </a:r>
            <a:r>
              <a:rPr lang="en-US" dirty="0" smtClean="0"/>
              <a:t>BF report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BF report, for Opt2 and Opt3, the BF report contains CSI of multiple APs:</a:t>
            </a:r>
          </a:p>
          <a:p>
            <a:pPr lvl="1"/>
            <a:r>
              <a:rPr lang="en-US" dirty="0" smtClean="0"/>
              <a:t>Opt A: separate EHT MIMO control and related CSI information</a:t>
            </a:r>
          </a:p>
          <a:p>
            <a:pPr lvl="1"/>
            <a:r>
              <a:rPr lang="en-US" dirty="0" smtClean="0"/>
              <a:t>Opt B: unified EHT MIMO control and separate CSI information 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 Opt1, the BF report still contains CSI of a single AP.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955071"/>
              </p:ext>
            </p:extLst>
          </p:nvPr>
        </p:nvGraphicFramePr>
        <p:xfrm>
          <a:off x="457200" y="3200400"/>
          <a:ext cx="3733747" cy="2419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3047947"/>
              </a:tblGrid>
              <a:tr h="345638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Order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 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EHT Action</a:t>
                      </a: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EHT MIMO control for AP1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3…5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CSI/CQI/etc.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AP1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EHT MIMO control for AP2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7…9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CSI/CQI/etc.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AP2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05650"/>
              </p:ext>
            </p:extLst>
          </p:nvPr>
        </p:nvGraphicFramePr>
        <p:xfrm>
          <a:off x="4724453" y="3200400"/>
          <a:ext cx="3733747" cy="2419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1947"/>
                <a:gridCol w="2971800"/>
              </a:tblGrid>
              <a:tr h="345638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Order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 B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EHT Action</a:t>
                      </a: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EHT MIMO control for all APs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3…5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CSI/CQI/etc.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AP1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6…8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CSI/CQI/etc.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AP2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527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 up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371600"/>
            <a:ext cx="7772400" cy="4495800"/>
          </a:xfrm>
        </p:spPr>
        <p:txBody>
          <a:bodyPr/>
          <a:lstStyle/>
          <a:p>
            <a:r>
              <a:rPr lang="en-US" dirty="0" smtClean="0"/>
              <a:t>Sounding procedure for AP coordination is discussed in this presentation.</a:t>
            </a:r>
          </a:p>
          <a:p>
            <a:pPr lvl="1"/>
            <a:r>
              <a:rPr lang="en-US" dirty="0" smtClean="0"/>
              <a:t>Explicit sounding procedure is discussed here. Implicit sounding procedure can be separately discussed.</a:t>
            </a:r>
          </a:p>
          <a:p>
            <a:r>
              <a:rPr lang="en-US" dirty="0" smtClean="0"/>
              <a:t>Different options of collecting CSIs are analyzed:</a:t>
            </a:r>
          </a:p>
          <a:p>
            <a:pPr lvl="1"/>
            <a:r>
              <a:rPr lang="en-US" dirty="0"/>
              <a:t>Opt1: each AP collects its own CSI, i.e., AP1 collects CSI (AP1</a:t>
            </a:r>
            <a:r>
              <a:rPr lang="en-US" dirty="0">
                <a:sym typeface="Wingdings" panose="05000000000000000000" pitchFamily="2" charset="2"/>
              </a:rPr>
              <a:t>STA1, AP1STA2</a:t>
            </a:r>
            <a:r>
              <a:rPr lang="en-US" dirty="0"/>
              <a:t>), AP2 collects CSI (AP2</a:t>
            </a:r>
            <a:r>
              <a:rPr lang="en-US" dirty="0">
                <a:sym typeface="Wingdings" panose="05000000000000000000" pitchFamily="2" charset="2"/>
              </a:rPr>
              <a:t>STA1, AP2STA2</a:t>
            </a:r>
            <a:r>
              <a:rPr lang="en-US" dirty="0"/>
              <a:t>).</a:t>
            </a:r>
          </a:p>
          <a:p>
            <a:pPr lvl="2"/>
            <a:r>
              <a:rPr lang="en-US" sz="1400" dirty="0"/>
              <a:t>Pro: for transmission like </a:t>
            </a:r>
            <a:r>
              <a:rPr lang="en-US" sz="1400" dirty="0" err="1"/>
              <a:t>CoBF</a:t>
            </a:r>
            <a:r>
              <a:rPr lang="en-US" sz="1400" dirty="0"/>
              <a:t>, co-OFDMA, no need to exchange CSI between APs.</a:t>
            </a:r>
          </a:p>
          <a:p>
            <a:pPr lvl="2"/>
            <a:r>
              <a:rPr lang="en-US" sz="1400" dirty="0"/>
              <a:t>Con: AP needs to collect CSI from non-associated STAs.</a:t>
            </a:r>
          </a:p>
          <a:p>
            <a:pPr lvl="1"/>
            <a:r>
              <a:rPr lang="en-US" dirty="0" smtClean="0"/>
              <a:t>Opt2</a:t>
            </a:r>
            <a:r>
              <a:rPr lang="en-US" dirty="0"/>
              <a:t>: each AP collects CSI only from its associated STA(s), i.e., AP1 collects CSI (AP1</a:t>
            </a:r>
            <a:r>
              <a:rPr lang="en-US" dirty="0">
                <a:sym typeface="Wingdings" panose="05000000000000000000" pitchFamily="2" charset="2"/>
              </a:rPr>
              <a:t>STA1, AP2STA1</a:t>
            </a:r>
            <a:r>
              <a:rPr lang="en-US" dirty="0"/>
              <a:t>), AP2 collects CSI (AP1</a:t>
            </a:r>
            <a:r>
              <a:rPr lang="en-US" dirty="0">
                <a:sym typeface="Wingdings" panose="05000000000000000000" pitchFamily="2" charset="2"/>
              </a:rPr>
              <a:t>STA2, AP2, STA2</a:t>
            </a:r>
            <a:r>
              <a:rPr lang="en-US" dirty="0"/>
              <a:t>).</a:t>
            </a:r>
          </a:p>
          <a:p>
            <a:pPr lvl="2"/>
            <a:r>
              <a:rPr lang="en-US" sz="1400" dirty="0"/>
              <a:t>Pro: CSI is exchanged within each BSS</a:t>
            </a:r>
          </a:p>
          <a:p>
            <a:pPr lvl="2"/>
            <a:r>
              <a:rPr lang="en-US" sz="1400" dirty="0"/>
              <a:t>Con: needs to exchange CSI through </a:t>
            </a:r>
            <a:r>
              <a:rPr lang="en-US" sz="1400" dirty="0" smtClean="0"/>
              <a:t>wired/wireless </a:t>
            </a:r>
            <a:r>
              <a:rPr lang="en-US" sz="1400" dirty="0"/>
              <a:t>transmission</a:t>
            </a:r>
          </a:p>
          <a:p>
            <a:pPr lvl="1"/>
            <a:r>
              <a:rPr lang="en-US" dirty="0" smtClean="0"/>
              <a:t>Opt3</a:t>
            </a:r>
            <a:r>
              <a:rPr lang="en-US" dirty="0"/>
              <a:t>: master AP collects CSI for all the APs.</a:t>
            </a:r>
          </a:p>
          <a:p>
            <a:pPr lvl="2"/>
            <a:r>
              <a:rPr lang="en-US" sz="1400" dirty="0"/>
              <a:t>Pro: simplified triggering procedure.</a:t>
            </a:r>
          </a:p>
          <a:p>
            <a:pPr lvl="2"/>
            <a:r>
              <a:rPr lang="en-US" sz="1400" dirty="0"/>
              <a:t>Con: needs to exchange CSI through </a:t>
            </a:r>
            <a:r>
              <a:rPr lang="en-US" sz="1400" dirty="0" smtClean="0"/>
              <a:t>wired/wireless </a:t>
            </a:r>
            <a:r>
              <a:rPr lang="en-US" sz="1400" dirty="0"/>
              <a:t>transmission</a:t>
            </a:r>
            <a:r>
              <a:rPr lang="en-US" sz="1400" dirty="0" smtClean="0"/>
              <a:t>.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9002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11ax (and before), sounding procedure is done within a BSS.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 11be, with AP coordination, channel state information across BSSs are needed. Hence, sounding procedures with multiple APs and multiple STAs need to be designed.</a:t>
            </a:r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769424"/>
              </p:ext>
            </p:extLst>
          </p:nvPr>
        </p:nvGraphicFramePr>
        <p:xfrm>
          <a:off x="381000" y="2133600"/>
          <a:ext cx="4876800" cy="12236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8" name="Visio" r:id="rId3" imgW="5164131" imgH="1292220" progId="Visio.Drawing.11">
                  <p:embed/>
                </p:oleObj>
              </mc:Choice>
              <mc:Fallback>
                <p:oleObj name="Visio" r:id="rId3" imgW="5164131" imgH="129222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133600"/>
                        <a:ext cx="4876800" cy="122369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8730793"/>
              </p:ext>
            </p:extLst>
          </p:nvPr>
        </p:nvGraphicFramePr>
        <p:xfrm>
          <a:off x="428937" y="3429000"/>
          <a:ext cx="8114988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" name="Visio" r:id="rId5" imgW="9158317" imgH="1470150" progId="Visio.Drawing.11">
                  <p:embed/>
                </p:oleObj>
              </mc:Choice>
              <mc:Fallback>
                <p:oleObj name="Visio" r:id="rId5" imgW="9158317" imgH="147015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937" y="3429000"/>
                        <a:ext cx="8114988" cy="12961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604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there are two BSSs, AP1 and AP 2 are two </a:t>
            </a:r>
            <a:r>
              <a:rPr lang="en-US" dirty="0" err="1" smtClean="0"/>
              <a:t>BFers</a:t>
            </a:r>
            <a:r>
              <a:rPr lang="en-US" dirty="0" smtClean="0"/>
              <a:t>. STA1 is associated with AP1, STA2 is associated with AP2. STA1 and STA2 are two </a:t>
            </a:r>
            <a:r>
              <a:rPr lang="en-US" dirty="0" err="1" smtClean="0"/>
              <a:t>BFees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AP1 also acts as the master AP. AP2 acts as the slave AP.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4191637"/>
              </p:ext>
            </p:extLst>
          </p:nvPr>
        </p:nvGraphicFramePr>
        <p:xfrm>
          <a:off x="2986881" y="3200400"/>
          <a:ext cx="3170237" cy="24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" name="Visio" r:id="rId3" imgW="2838355" imgH="2171700" progId="Visio.Drawing.15">
                  <p:embed/>
                </p:oleObj>
              </mc:Choice>
              <mc:Fallback>
                <p:oleObj name="Visio" r:id="rId3" imgW="2838355" imgH="217170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6881" y="3200400"/>
                        <a:ext cx="3170237" cy="2425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752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Sounding Procedure - NDPA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600169"/>
            <a:ext cx="7772400" cy="4495800"/>
          </a:xfrm>
        </p:spPr>
        <p:txBody>
          <a:bodyPr/>
          <a:lstStyle/>
          <a:p>
            <a:r>
              <a:rPr lang="en-US" dirty="0" smtClean="0"/>
              <a:t>The master AP (AP1) will first send EHT NDPA, followed by NDP. The NDPA will indicate:</a:t>
            </a:r>
          </a:p>
          <a:p>
            <a:pPr lvl="1"/>
            <a:r>
              <a:rPr lang="en-US" dirty="0" smtClean="0"/>
              <a:t>The APs that are involved in the sounding procedure.</a:t>
            </a:r>
          </a:p>
          <a:p>
            <a:pPr lvl="1"/>
            <a:r>
              <a:rPr lang="en-US" dirty="0" smtClean="0"/>
              <a:t>The sounding parameters per each AP-STA pair.</a:t>
            </a:r>
          </a:p>
          <a:p>
            <a:pPr lvl="1"/>
            <a:r>
              <a:rPr lang="en-US" dirty="0" smtClean="0"/>
              <a:t>A shared AID space is preferred for STAs involved in AP coordination..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9171586"/>
              </p:ext>
            </p:extLst>
          </p:nvPr>
        </p:nvGraphicFramePr>
        <p:xfrm>
          <a:off x="1943972" y="3581400"/>
          <a:ext cx="4802031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8" name="Visio" r:id="rId4" imgW="4124230" imgH="2028825" progId="Visio.Drawing.15">
                  <p:embed/>
                </p:oleObj>
              </mc:Choice>
              <mc:Fallback>
                <p:oleObj name="Visio" r:id="rId4" imgW="4124230" imgH="2028825" progId="Visio.Drawing.15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3972" y="3581400"/>
                        <a:ext cx="4802031" cy="2362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098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Sounding </a:t>
            </a:r>
            <a:r>
              <a:rPr lang="en-US" dirty="0" smtClean="0"/>
              <a:t>Procedure – NDPs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1037" y="1344168"/>
            <a:ext cx="7858125" cy="4953000"/>
          </a:xfrm>
        </p:spPr>
        <p:txBody>
          <a:bodyPr/>
          <a:lstStyle/>
          <a:p>
            <a:r>
              <a:rPr lang="en-US" dirty="0" smtClean="0"/>
              <a:t>After the first NDP sent by the master AP, the other slaves AP will send NDP sequentially following the sequence specified </a:t>
            </a:r>
            <a:r>
              <a:rPr lang="en-US" dirty="0"/>
              <a:t>in the EHT NDPA 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Each slave AP can also transmits its own NDPA</a:t>
            </a:r>
          </a:p>
          <a:p>
            <a:pPr lvl="1"/>
            <a:r>
              <a:rPr lang="en-US" dirty="0"/>
              <a:t>Each slave AP </a:t>
            </a:r>
            <a:r>
              <a:rPr lang="en-US" dirty="0" smtClean="0"/>
              <a:t>can adjust CFO and timing offset based on the NDPA sent by the master AP before transmitting NDP</a:t>
            </a:r>
          </a:p>
          <a:p>
            <a:pPr lvl="1"/>
            <a:r>
              <a:rPr lang="en-US" dirty="0" smtClean="0"/>
              <a:t>Multiple APs may send joint NDPA frames and NDPs multiplexed in freq./spatial domain.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8840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9105" y="551688"/>
            <a:ext cx="7772400" cy="609600"/>
          </a:xfrm>
        </p:spPr>
        <p:txBody>
          <a:bodyPr/>
          <a:lstStyle/>
          <a:p>
            <a:r>
              <a:rPr lang="en-US" dirty="0" smtClean="0"/>
              <a:t>Sounding Procedure </a:t>
            </a:r>
            <a:r>
              <a:rPr lang="en-US" dirty="0"/>
              <a:t>- Collecting CSI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5681" y="1636363"/>
            <a:ext cx="7772400" cy="4495800"/>
          </a:xfrm>
        </p:spPr>
        <p:txBody>
          <a:bodyPr/>
          <a:lstStyle/>
          <a:p>
            <a:r>
              <a:rPr lang="en-US" dirty="0"/>
              <a:t>After the NDPs, the master AP will send BFRP trigger frames to solicit </a:t>
            </a:r>
            <a:r>
              <a:rPr lang="en-US" dirty="0" err="1"/>
              <a:t>beamforming</a:t>
            </a:r>
            <a:r>
              <a:rPr lang="en-US" dirty="0"/>
              <a:t> report (BFR) from each STA. There are several options:</a:t>
            </a:r>
          </a:p>
          <a:p>
            <a:pPr lvl="1"/>
            <a:r>
              <a:rPr lang="en-US" dirty="0"/>
              <a:t>Opt1: each AP collects its own CSI, i.e., AP1 collects CSI (AP1</a:t>
            </a:r>
            <a:r>
              <a:rPr lang="en-US" dirty="0">
                <a:sym typeface="Wingdings" panose="05000000000000000000" pitchFamily="2" charset="2"/>
              </a:rPr>
              <a:t>STA1, AP1STA2</a:t>
            </a:r>
            <a:r>
              <a:rPr lang="en-US" dirty="0"/>
              <a:t>), AP2 collects CSI (AP2</a:t>
            </a:r>
            <a:r>
              <a:rPr lang="en-US" dirty="0">
                <a:sym typeface="Wingdings" panose="05000000000000000000" pitchFamily="2" charset="2"/>
              </a:rPr>
              <a:t>STA1, AP2STA2</a:t>
            </a:r>
            <a:r>
              <a:rPr lang="en-US" dirty="0"/>
              <a:t>).</a:t>
            </a:r>
          </a:p>
          <a:p>
            <a:pPr lvl="2"/>
            <a:r>
              <a:rPr lang="en-US" sz="1400" dirty="0"/>
              <a:t>Pro: for transmission like </a:t>
            </a:r>
            <a:r>
              <a:rPr lang="en-US" sz="1400" dirty="0" err="1"/>
              <a:t>CoBF</a:t>
            </a:r>
            <a:r>
              <a:rPr lang="en-US" sz="1400" dirty="0"/>
              <a:t>, co-OFDMA, no need to exchange CSI between APs.</a:t>
            </a:r>
          </a:p>
          <a:p>
            <a:pPr lvl="2"/>
            <a:r>
              <a:rPr lang="en-US" sz="1400" dirty="0"/>
              <a:t>Con: AP needs to collect CSI from non-associated STAs.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sz="140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4018332"/>
              </p:ext>
            </p:extLst>
          </p:nvPr>
        </p:nvGraphicFramePr>
        <p:xfrm>
          <a:off x="952500" y="4267200"/>
          <a:ext cx="7315200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3" name="Visio" r:id="rId4" imgW="10153555" imgH="2085975" progId="Visio.Drawing.15">
                  <p:embed/>
                </p:oleObj>
              </mc:Choice>
              <mc:Fallback>
                <p:oleObj name="Visio" r:id="rId4" imgW="10153555" imgH="2085975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500" y="4267200"/>
                        <a:ext cx="7315200" cy="1498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213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9105" y="551688"/>
            <a:ext cx="7772400" cy="609600"/>
          </a:xfrm>
        </p:spPr>
        <p:txBody>
          <a:bodyPr/>
          <a:lstStyle/>
          <a:p>
            <a:r>
              <a:rPr lang="en-US" dirty="0" smtClean="0"/>
              <a:t>Sounding Procedure - </a:t>
            </a:r>
            <a:r>
              <a:rPr lang="en-US" dirty="0"/>
              <a:t>Collecting CSI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37680" y="1417713"/>
            <a:ext cx="7772400" cy="4495800"/>
          </a:xfrm>
        </p:spPr>
        <p:txBody>
          <a:bodyPr/>
          <a:lstStyle/>
          <a:p>
            <a:pPr lvl="1"/>
            <a:r>
              <a:rPr lang="en-US" dirty="0" smtClean="0"/>
              <a:t>Opt2</a:t>
            </a:r>
            <a:r>
              <a:rPr lang="en-US" dirty="0"/>
              <a:t>: each AP collects CSI only from its associated STA(s), i.e., AP1 collects CSI (AP1</a:t>
            </a:r>
            <a:r>
              <a:rPr lang="en-US" dirty="0">
                <a:sym typeface="Wingdings" panose="05000000000000000000" pitchFamily="2" charset="2"/>
              </a:rPr>
              <a:t>STA1, AP2STA1</a:t>
            </a:r>
            <a:r>
              <a:rPr lang="en-US" dirty="0"/>
              <a:t>), AP2 collects CSI (AP1</a:t>
            </a:r>
            <a:r>
              <a:rPr lang="en-US" dirty="0">
                <a:sym typeface="Wingdings" panose="05000000000000000000" pitchFamily="2" charset="2"/>
              </a:rPr>
              <a:t>STA2, AP2, STA2</a:t>
            </a:r>
            <a:r>
              <a:rPr lang="en-US" dirty="0"/>
              <a:t>).</a:t>
            </a:r>
          </a:p>
          <a:p>
            <a:pPr lvl="2"/>
            <a:r>
              <a:rPr lang="en-US" sz="1400" dirty="0"/>
              <a:t>Pro: CSI is exchanged within each BSS</a:t>
            </a:r>
          </a:p>
          <a:p>
            <a:pPr lvl="2"/>
            <a:r>
              <a:rPr lang="en-US" sz="1400" dirty="0"/>
              <a:t>Con: needs to exchange CSI through </a:t>
            </a:r>
            <a:r>
              <a:rPr lang="en-US" sz="1400" dirty="0" smtClean="0"/>
              <a:t>wired/wireless transmission</a:t>
            </a:r>
          </a:p>
          <a:p>
            <a:pPr lvl="2"/>
            <a:endParaRPr lang="en-US" sz="14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sz="140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3555735"/>
              </p:ext>
            </p:extLst>
          </p:nvPr>
        </p:nvGraphicFramePr>
        <p:xfrm>
          <a:off x="775780" y="3352800"/>
          <a:ext cx="7811146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Visio" r:id="rId4" imgW="10153555" imgH="2085975" progId="Visio.Drawing.15">
                  <p:embed/>
                </p:oleObj>
              </mc:Choice>
              <mc:Fallback>
                <p:oleObj name="Visio" r:id="rId4" imgW="10153555" imgH="2085975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780" y="3352800"/>
                        <a:ext cx="7811146" cy="1600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238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9105" y="551688"/>
            <a:ext cx="7772400" cy="609600"/>
          </a:xfrm>
        </p:spPr>
        <p:txBody>
          <a:bodyPr/>
          <a:lstStyle/>
          <a:p>
            <a:r>
              <a:rPr lang="en-US" dirty="0" smtClean="0"/>
              <a:t>Sounding Procedure - </a:t>
            </a:r>
            <a:r>
              <a:rPr lang="en-US" dirty="0"/>
              <a:t>Collecting CSI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71525" y="1446288"/>
            <a:ext cx="7772400" cy="4495800"/>
          </a:xfrm>
        </p:spPr>
        <p:txBody>
          <a:bodyPr/>
          <a:lstStyle/>
          <a:p>
            <a:pPr lvl="1"/>
            <a:r>
              <a:rPr lang="en-US" dirty="0" smtClean="0"/>
              <a:t>Opt3</a:t>
            </a:r>
            <a:r>
              <a:rPr lang="en-US" dirty="0"/>
              <a:t>: master AP collects CSI for all the APs.</a:t>
            </a:r>
          </a:p>
          <a:p>
            <a:pPr lvl="2"/>
            <a:r>
              <a:rPr lang="en-US" sz="1400" dirty="0"/>
              <a:t>Pro: simplified triggering procedure.</a:t>
            </a:r>
          </a:p>
          <a:p>
            <a:pPr lvl="2"/>
            <a:r>
              <a:rPr lang="en-US" sz="1400" dirty="0"/>
              <a:t>Con: needs to exchange CSI through </a:t>
            </a:r>
            <a:r>
              <a:rPr lang="en-US" sz="1400" dirty="0" smtClean="0"/>
              <a:t>wired/wireless </a:t>
            </a:r>
            <a:r>
              <a:rPr lang="en-US" sz="1400" dirty="0"/>
              <a:t>transmission.</a:t>
            </a:r>
          </a:p>
          <a:p>
            <a:pPr lvl="2"/>
            <a:endParaRPr lang="en-US" sz="14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sz="140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2529340"/>
              </p:ext>
            </p:extLst>
          </p:nvPr>
        </p:nvGraphicFramePr>
        <p:xfrm>
          <a:off x="670359" y="2514600"/>
          <a:ext cx="7811146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" name="Visio" r:id="rId4" imgW="10153555" imgH="2085975" progId="Visio.Drawing.15">
                  <p:embed/>
                </p:oleObj>
              </mc:Choice>
              <mc:Fallback>
                <p:oleObj name="Visio" r:id="rId4" imgW="10153555" imgH="2085975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359" y="2514600"/>
                        <a:ext cx="7811146" cy="1600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683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Sounding </a:t>
            </a:r>
            <a:r>
              <a:rPr lang="en-US" dirty="0" smtClean="0"/>
              <a:t>Procedure –transfer/return frame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Opt1 and Opt2, after one AP collects all the CSIs, the AP will further indicate the second AP to collect its CSI, e.g., through </a:t>
            </a:r>
            <a:r>
              <a:rPr lang="en-US" dirty="0" smtClean="0"/>
              <a:t>transfer frame. </a:t>
            </a:r>
          </a:p>
          <a:p>
            <a:r>
              <a:rPr lang="en-US" dirty="0" smtClean="0"/>
              <a:t>Furthermore, when the last AP finishes collecting all the CSIs, the AP will indicate the master AP, it has finished collection through return frame.</a:t>
            </a:r>
            <a:endParaRPr lang="en-US" dirty="0"/>
          </a:p>
          <a:p>
            <a:r>
              <a:rPr lang="en-US" dirty="0" smtClean="0"/>
              <a:t>No need of transfer/return frame for Opt 3.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0937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113452</TotalTime>
  <Words>1009</Words>
  <Application>Microsoft Office PowerPoint</Application>
  <PresentationFormat>全屏显示(4:3)</PresentationFormat>
  <Paragraphs>199</Paragraphs>
  <Slides>11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Wingdings</vt:lpstr>
      <vt:lpstr>802-11-Submission</vt:lpstr>
      <vt:lpstr>Visio</vt:lpstr>
      <vt:lpstr>Sounding procedure in AP collaboration</vt:lpstr>
      <vt:lpstr>Background</vt:lpstr>
      <vt:lpstr>Background</vt:lpstr>
      <vt:lpstr>Sounding Procedure - NDPA</vt:lpstr>
      <vt:lpstr>Sounding Procedure – NDPs</vt:lpstr>
      <vt:lpstr>Sounding Procedure - Collecting CSI</vt:lpstr>
      <vt:lpstr>Sounding Procedure - Collecting CSI</vt:lpstr>
      <vt:lpstr>Sounding Procedure - Collecting CSI</vt:lpstr>
      <vt:lpstr>Sounding Procedure –transfer/return frame</vt:lpstr>
      <vt:lpstr>Sounding Procedure – BF report</vt:lpstr>
      <vt:lpstr>Wrap up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Yujian (Ross Yu)</cp:lastModifiedBy>
  <cp:revision>2531</cp:revision>
  <cp:lastPrinted>1998-02-10T13:28:06Z</cp:lastPrinted>
  <dcterms:created xsi:type="dcterms:W3CDTF">2007-05-21T21:00:37Z</dcterms:created>
  <dcterms:modified xsi:type="dcterms:W3CDTF">2019-07-15T06:28:35Z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(3)q3no6ppRkglq+hZzxIaErklu6u5tNEJA7hptaBEwB1pWtVRgC5NqjRbaTW9oh77QLdqdQUU/
Q9pDTJz9bzdxd7JYkJgxQcsh+pzcT/vPA4Dqe5IPBy6OzHSi1LcXyTgbd+1dFFLGsdRoXBQZ
nQXTgBlkCHWOAPQcXmOGHJ2siqN9mWyMpLvfMlsflQ+hVlSZign8NMqjtpQE7JkuJOxwva4A
AFy5sWGwSXpmmjxBHj</vt:lpwstr>
  </property>
  <property fmtid="{D5CDD505-2E9C-101B-9397-08002B2CF9AE}" pid="4" name="_2015_ms_pID_7253431">
    <vt:lpwstr>l5LkhioXOAweC4bnQ5qCoEQN79O5AFVFyLWLDxtbdFUejuI4BFgusk
Mr89ODgqC9L+RN5VN8LHV+du5hX5zhXAEg0ZBncbxwD7BqXj7agYNdiN6QLSPvnJJd8c2/EB
v5ieggPxOUGxITdsWNbokBJ9PYyFq36l/G2jsgTkoFEfL/fWd+c963fHFqn9xHLkduTG8dAa
NcXXtPZPwuDsuxsfjw7SuVgc7+UcVykv66q6</vt:lpwstr>
  </property>
  <property fmtid="{D5CDD505-2E9C-101B-9397-08002B2CF9AE}" pid="5" name="_2015_ms_pID_7253432">
    <vt:lpwstr>AS9CT/2/fxIxg4NyBwI1COf/A6H9p1JxfB9g
0crZ+eRdpVmcBtVabi1Fnh8NnnmO3g==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1562556388</vt:lpwstr>
  </property>
</Properties>
</file>