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04" r:id="rId3"/>
    <p:sldId id="348" r:id="rId4"/>
    <p:sldId id="339" r:id="rId5"/>
    <p:sldId id="345" r:id="rId6"/>
    <p:sldId id="403" r:id="rId7"/>
    <p:sldId id="398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CC99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802.11-19/1085r0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High-level EHT Preamble Structure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601457"/>
              </p:ext>
            </p:extLst>
          </p:nvPr>
        </p:nvGraphicFramePr>
        <p:xfrm>
          <a:off x="845343" y="3785761"/>
          <a:ext cx="8056563" cy="3072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1"/>
                        <a:ext cx="8056563" cy="30722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Until 11ax, different preamble formats are introduced in each generation.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State-of-art STA’s preamble detection state machine is getting more and more complicated.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EHT preamble design criteria and high-level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30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Design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shall provide backward compatibility and coexistence with legacy PPDUs.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PPDU format signaling is no more complex than 11ax.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Every generation keeps adding more patterns to distinguish from legacy PPDU formats.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auto-detection complexity and latency keeps increasing.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preamble design needs to limit the complexity.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Supports interoperability with future generations.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and future devices may be able understand the preamble for better interoperability and coexistence, on top of simple LENGTH definition.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286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25787"/>
            <a:ext cx="8229600" cy="3351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legacy preamble (LSTF+LLTF+LSIG) is appended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RLSIG: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keep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Contains static bits signaling </a:t>
            </a:r>
            <a:r>
              <a:rPr lang="en-US" altLang="zh-CN" dirty="0"/>
              <a:t>information </a:t>
            </a:r>
            <a:r>
              <a:rPr lang="en-US" dirty="0"/>
              <a:t>for interop. with future generations.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PPDU-dependent decoding related information bits.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1771913" y="1524000"/>
            <a:ext cx="5771887" cy="1338173"/>
            <a:chOff x="762568" y="1557426"/>
            <a:chExt cx="5771887" cy="1338173"/>
          </a:xfrm>
        </p:grpSpPr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3694694" y="1557426"/>
              <a:ext cx="2839761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SIGs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altLang="zh-CN" dirty="0"/>
              <a:t>Static</a:t>
            </a:r>
            <a:r>
              <a:rPr lang="zh-CN" altLang="en-US" dirty="0"/>
              <a:t> </a:t>
            </a:r>
            <a:r>
              <a:rPr lang="en-US" altLang="zh-CN" dirty="0"/>
              <a:t>Bits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dirty="0"/>
              <a:t>EHT SIGs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888" y="1524000"/>
            <a:ext cx="8229600" cy="4267200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bits useful for EHT and future generations devices to interop.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For example, PPDU/PHY format bits (reserve multiple bits for future use), BSS color and etc..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Fixed bit location and definition for EHT and beyond devices to understand.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Structure: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static bits needs to be defined on 20MHz bandwidth, similar to HE-SIGA.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0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52600"/>
            <a:ext cx="8024004" cy="3732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about design criteria for EHT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 and future-proof.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Pre-appended legacy preamble for backward compatible.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Static bits in EHT-SIG for future interoperability.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69843</TotalTime>
  <Words>525</Words>
  <Application>Microsoft Office PowerPoint</Application>
  <PresentationFormat>On-screen Show (4:3)</PresentationFormat>
  <Paragraphs>130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High-level EHT Preamble Structure</vt:lpstr>
      <vt:lpstr>Introduction</vt:lpstr>
      <vt:lpstr>Existing PPDU Formats</vt:lpstr>
      <vt:lpstr>Design Criteria</vt:lpstr>
      <vt:lpstr>EHT Preamble Structure</vt:lpstr>
      <vt:lpstr>Static Bits in EHT SIGs</vt:lpstr>
      <vt:lpstr>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1423</cp:revision>
  <cp:lastPrinted>1601-01-01T00:00:00Z</cp:lastPrinted>
  <dcterms:created xsi:type="dcterms:W3CDTF">2015-10-31T00:33:08Z</dcterms:created>
  <dcterms:modified xsi:type="dcterms:W3CDTF">2019-08-23T00:59:25Z</dcterms:modified>
</cp:coreProperties>
</file>