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0" r:id="rId3"/>
    <p:sldId id="328" r:id="rId4"/>
    <p:sldId id="319" r:id="rId5"/>
    <p:sldId id="330" r:id="rId6"/>
    <p:sldId id="331" r:id="rId7"/>
    <p:sldId id="971" r:id="rId8"/>
    <p:sldId id="972" r:id="rId9"/>
    <p:sldId id="969" r:id="rId10"/>
    <p:sldId id="336" r:id="rId11"/>
    <p:sldId id="967" r:id="rId12"/>
    <p:sldId id="973" r:id="rId13"/>
    <p:sldId id="974" r:id="rId14"/>
    <p:sldId id="975" r:id="rId15"/>
    <p:sldId id="976" r:id="rId16"/>
    <p:sldId id="977" r:id="rId17"/>
    <p:sldId id="978" r:id="rId18"/>
    <p:sldId id="979" r:id="rId19"/>
    <p:sldId id="980" r:id="rId20"/>
    <p:sldId id="274" r:id="rId21"/>
    <p:sldId id="960" r:id="rId22"/>
  </p:sldIdLst>
  <p:sldSz cx="9753600" cy="7315200"/>
  <p:notesSz cx="6985000" cy="9283700"/>
  <p:defaultTextStyle>
    <a:defPPr>
      <a:defRPr lang="en-GB"/>
    </a:defPPr>
    <a:lvl1pPr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85372" indent="-302066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208265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91571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174878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416531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899837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383143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866449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55A693-E2EA-4B19-99F1-03F1D0DAFCA2}" v="15" dt="2019-07-12T21:29:37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493" autoAdjust="0"/>
    <p:restoredTop sz="94660"/>
  </p:normalViewPr>
  <p:slideViewPr>
    <p:cSldViewPr>
      <p:cViewPr varScale="1">
        <p:scale>
          <a:sx n="107" d="100"/>
          <a:sy n="107" d="100"/>
        </p:scale>
        <p:origin x="1458" y="108"/>
      </p:cViewPr>
      <p:guideLst>
        <p:guide orient="horz" pos="2304"/>
        <p:guide pos="307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5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Shellhammer" userId="0e71f22d-ee3e-49c0-82ff-dbc290af8082" providerId="ADAL" clId="{354DA5F2-D9EF-4C30-850D-1BC45EBA39E0}"/>
    <pc:docChg chg="custSel delSld modSld sldOrd">
      <pc:chgData name="Steve Shellhammer" userId="0e71f22d-ee3e-49c0-82ff-dbc290af8082" providerId="ADAL" clId="{354DA5F2-D9EF-4C30-850D-1BC45EBA39E0}" dt="2019-06-05T23:04:20.673" v="605" actId="14100"/>
      <pc:docMkLst>
        <pc:docMk/>
      </pc:docMkLst>
      <pc:sldChg chg="modSp">
        <pc:chgData name="Steve Shellhammer" userId="0e71f22d-ee3e-49c0-82ff-dbc290af8082" providerId="ADAL" clId="{354DA5F2-D9EF-4C30-850D-1BC45EBA39E0}" dt="2019-06-05T22:56:52.888" v="551"/>
        <pc:sldMkLst>
          <pc:docMk/>
          <pc:sldMk cId="0" sldId="256"/>
        </pc:sldMkLst>
        <pc:graphicFrameChg chg="mod">
          <ac:chgData name="Steve Shellhammer" userId="0e71f22d-ee3e-49c0-82ff-dbc290af8082" providerId="ADAL" clId="{354DA5F2-D9EF-4C30-850D-1BC45EBA39E0}" dt="2019-06-05T22:56:52.888" v="551"/>
          <ac:graphicFrameMkLst>
            <pc:docMk/>
            <pc:sldMk cId="0" sldId="256"/>
            <ac:graphicFrameMk id="9" creationId="{00000000-0000-0000-0000-000000000000}"/>
          </ac:graphicFrameMkLst>
        </pc:graphicFrameChg>
      </pc:sldChg>
      <pc:sldChg chg="modSp">
        <pc:chgData name="Steve Shellhammer" userId="0e71f22d-ee3e-49c0-82ff-dbc290af8082" providerId="ADAL" clId="{354DA5F2-D9EF-4C30-850D-1BC45EBA39E0}" dt="2019-06-05T23:01:57.376" v="588" actId="20577"/>
        <pc:sldMkLst>
          <pc:docMk/>
          <pc:sldMk cId="3821069039" sldId="290"/>
        </pc:sldMkLst>
        <pc:spChg chg="mod">
          <ac:chgData name="Steve Shellhammer" userId="0e71f22d-ee3e-49c0-82ff-dbc290af8082" providerId="ADAL" clId="{354DA5F2-D9EF-4C30-850D-1BC45EBA39E0}" dt="2019-06-05T23:01:57.376" v="588" actId="20577"/>
          <ac:spMkLst>
            <pc:docMk/>
            <pc:sldMk cId="3821069039" sldId="290"/>
            <ac:spMk id="3" creationId="{CA0D3758-8327-4F6C-B232-B34A4F5C8FE6}"/>
          </ac:spMkLst>
        </pc:spChg>
      </pc:sldChg>
      <pc:sldChg chg="modSp ord">
        <pc:chgData name="Steve Shellhammer" userId="0e71f22d-ee3e-49c0-82ff-dbc290af8082" providerId="ADAL" clId="{354DA5F2-D9EF-4C30-850D-1BC45EBA39E0}" dt="2019-06-05T23:02:54.806" v="597" actId="14100"/>
        <pc:sldMkLst>
          <pc:docMk/>
          <pc:sldMk cId="2394522457" sldId="330"/>
        </pc:sldMkLst>
        <pc:spChg chg="mod">
          <ac:chgData name="Steve Shellhammer" userId="0e71f22d-ee3e-49c0-82ff-dbc290af8082" providerId="ADAL" clId="{354DA5F2-D9EF-4C30-850D-1BC45EBA39E0}" dt="2019-06-05T22:50:08.588" v="432" actId="14100"/>
          <ac:spMkLst>
            <pc:docMk/>
            <pc:sldMk cId="2394522457" sldId="330"/>
            <ac:spMk id="2" creationId="{44FD2E8E-3DE6-435A-B5D0-257FD2FF9DB8}"/>
          </ac:spMkLst>
        </pc:spChg>
        <pc:spChg chg="mod">
          <ac:chgData name="Steve Shellhammer" userId="0e71f22d-ee3e-49c0-82ff-dbc290af8082" providerId="ADAL" clId="{354DA5F2-D9EF-4C30-850D-1BC45EBA39E0}" dt="2019-06-05T23:02:54.806" v="597" actId="14100"/>
          <ac:spMkLst>
            <pc:docMk/>
            <pc:sldMk cId="2394522457" sldId="330"/>
            <ac:spMk id="3" creationId="{7703FC0E-3877-43E9-A7F9-078CB5820FB9}"/>
          </ac:spMkLst>
        </pc:spChg>
      </pc:sldChg>
      <pc:sldChg chg="modSp ord">
        <pc:chgData name="Steve Shellhammer" userId="0e71f22d-ee3e-49c0-82ff-dbc290af8082" providerId="ADAL" clId="{354DA5F2-D9EF-4C30-850D-1BC45EBA39E0}" dt="2019-06-05T23:03:29.213" v="601" actId="255"/>
        <pc:sldMkLst>
          <pc:docMk/>
          <pc:sldMk cId="1630753032" sldId="331"/>
        </pc:sldMkLst>
        <pc:spChg chg="mod">
          <ac:chgData name="Steve Shellhammer" userId="0e71f22d-ee3e-49c0-82ff-dbc290af8082" providerId="ADAL" clId="{354DA5F2-D9EF-4C30-850D-1BC45EBA39E0}" dt="2019-06-05T23:03:29.213" v="601" actId="255"/>
          <ac:spMkLst>
            <pc:docMk/>
            <pc:sldMk cId="1630753032" sldId="331"/>
            <ac:spMk id="3" creationId="{ADD12F5D-18A6-4642-BCD8-C3E6D641CDBB}"/>
          </ac:spMkLst>
        </pc:spChg>
      </pc:sldChg>
      <pc:sldChg chg="modSp ord">
        <pc:chgData name="Steve Shellhammer" userId="0e71f22d-ee3e-49c0-82ff-dbc290af8082" providerId="ADAL" clId="{354DA5F2-D9EF-4C30-850D-1BC45EBA39E0}" dt="2019-06-05T23:00:44.581" v="581" actId="14100"/>
        <pc:sldMkLst>
          <pc:docMk/>
          <pc:sldMk cId="644327975" sldId="336"/>
        </pc:sldMkLst>
        <pc:spChg chg="mod">
          <ac:chgData name="Steve Shellhammer" userId="0e71f22d-ee3e-49c0-82ff-dbc290af8082" providerId="ADAL" clId="{354DA5F2-D9EF-4C30-850D-1BC45EBA39E0}" dt="2019-06-05T23:00:44.581" v="581" actId="14100"/>
          <ac:spMkLst>
            <pc:docMk/>
            <pc:sldMk cId="644327975" sldId="336"/>
            <ac:spMk id="2" creationId="{06262719-1119-4186-B497-A7AB695A76AC}"/>
          </ac:spMkLst>
        </pc:spChg>
        <pc:picChg chg="mod">
          <ac:chgData name="Steve Shellhammer" userId="0e71f22d-ee3e-49c0-82ff-dbc290af8082" providerId="ADAL" clId="{354DA5F2-D9EF-4C30-850D-1BC45EBA39E0}" dt="2019-06-05T23:00:38.413" v="580" actId="1036"/>
          <ac:picMkLst>
            <pc:docMk/>
            <pc:sldMk cId="644327975" sldId="336"/>
            <ac:picMk id="8" creationId="{CBF37C14-1D4F-4D73-A0C1-A3FC22E1E59D}"/>
          </ac:picMkLst>
        </pc:picChg>
      </pc:sldChg>
      <pc:sldChg chg="modSp ord">
        <pc:chgData name="Steve Shellhammer" userId="0e71f22d-ee3e-49c0-82ff-dbc290af8082" providerId="ADAL" clId="{354DA5F2-D9EF-4C30-850D-1BC45EBA39E0}" dt="2019-06-05T23:00:53.599" v="583" actId="1036"/>
        <pc:sldMkLst>
          <pc:docMk/>
          <pc:sldMk cId="3681223033" sldId="967"/>
        </pc:sldMkLst>
        <pc:spChg chg="mod">
          <ac:chgData name="Steve Shellhammer" userId="0e71f22d-ee3e-49c0-82ff-dbc290af8082" providerId="ADAL" clId="{354DA5F2-D9EF-4C30-850D-1BC45EBA39E0}" dt="2019-06-05T23:00:52.043" v="582" actId="14100"/>
          <ac:spMkLst>
            <pc:docMk/>
            <pc:sldMk cId="3681223033" sldId="967"/>
            <ac:spMk id="2" creationId="{06262719-1119-4186-B497-A7AB695A76AC}"/>
          </ac:spMkLst>
        </pc:spChg>
        <pc:picChg chg="mod">
          <ac:chgData name="Steve Shellhammer" userId="0e71f22d-ee3e-49c0-82ff-dbc290af8082" providerId="ADAL" clId="{354DA5F2-D9EF-4C30-850D-1BC45EBA39E0}" dt="2019-06-05T23:00:53.599" v="583" actId="1036"/>
          <ac:picMkLst>
            <pc:docMk/>
            <pc:sldMk cId="3681223033" sldId="967"/>
            <ac:picMk id="7" creationId="{17F85EC0-225E-474E-A167-185E55EECBD9}"/>
          </ac:picMkLst>
        </pc:picChg>
      </pc:sldChg>
    </pc:docChg>
  </pc:docChgLst>
  <pc:docChgLst>
    <pc:chgData name="Steve Shellhammer" userId="0e71f22d-ee3e-49c0-82ff-dbc290af8082" providerId="ADAL" clId="{C197B661-6787-4382-809B-B4485873D294}"/>
    <pc:docChg chg="undo redo custSel addSld delSld modSld sldOrd">
      <pc:chgData name="Steve Shellhammer" userId="0e71f22d-ee3e-49c0-82ff-dbc290af8082" providerId="ADAL" clId="{C197B661-6787-4382-809B-B4485873D294}" dt="2019-06-28T18:20:25.428" v="2865" actId="14100"/>
      <pc:docMkLst>
        <pc:docMk/>
      </pc:docMkLst>
      <pc:sldChg chg="modSp">
        <pc:chgData name="Steve Shellhammer" userId="0e71f22d-ee3e-49c0-82ff-dbc290af8082" providerId="ADAL" clId="{C197B661-6787-4382-809B-B4485873D294}" dt="2019-06-27T22:30:25.986" v="43" actId="20577"/>
        <pc:sldMkLst>
          <pc:docMk/>
          <pc:sldMk cId="0" sldId="256"/>
        </pc:sldMkLst>
        <pc:spChg chg="mod">
          <ac:chgData name="Steve Shellhammer" userId="0e71f22d-ee3e-49c0-82ff-dbc290af8082" providerId="ADAL" clId="{C197B661-6787-4382-809B-B4485873D294}" dt="2019-06-27T22:30:16.396" v="37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C197B661-6787-4382-809B-B4485873D294}" dt="2019-06-27T22:30:25.986" v="4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addSp delSp modSp">
        <pc:chgData name="Steve Shellhammer" userId="0e71f22d-ee3e-49c0-82ff-dbc290af8082" providerId="ADAL" clId="{C197B661-6787-4382-809B-B4485873D294}" dt="2019-06-28T18:20:25.428" v="2865" actId="14100"/>
        <pc:sldMkLst>
          <pc:docMk/>
          <pc:sldMk cId="1640312042" sldId="274"/>
        </pc:sldMkLst>
        <pc:spChg chg="mod">
          <ac:chgData name="Steve Shellhammer" userId="0e71f22d-ee3e-49c0-82ff-dbc290af8082" providerId="ADAL" clId="{C197B661-6787-4382-809B-B4485873D294}" dt="2019-06-28T18:17:03.945" v="2576" actId="14100"/>
          <ac:spMkLst>
            <pc:docMk/>
            <pc:sldMk cId="1640312042" sldId="274"/>
            <ac:spMk id="2" creationId="{96ABD099-C5FF-489D-A3A7-5F676B9B865F}"/>
          </ac:spMkLst>
        </pc:spChg>
        <pc:spChg chg="mod">
          <ac:chgData name="Steve Shellhammer" userId="0e71f22d-ee3e-49c0-82ff-dbc290af8082" providerId="ADAL" clId="{C197B661-6787-4382-809B-B4485873D294}" dt="2019-06-28T18:20:25.428" v="2865" actId="14100"/>
          <ac:spMkLst>
            <pc:docMk/>
            <pc:sldMk cId="1640312042" sldId="274"/>
            <ac:spMk id="3" creationId="{541CE8C7-E044-4DEE-A730-25E57DF638D2}"/>
          </ac:spMkLst>
        </pc:spChg>
        <pc:spChg chg="del">
          <ac:chgData name="Steve Shellhammer" userId="0e71f22d-ee3e-49c0-82ff-dbc290af8082" providerId="ADAL" clId="{C197B661-6787-4382-809B-B4485873D294}" dt="2019-06-28T18:15:17.479" v="2468" actId="478"/>
          <ac:spMkLst>
            <pc:docMk/>
            <pc:sldMk cId="1640312042" sldId="274"/>
            <ac:spMk id="8" creationId="{7F81EF5B-872C-446F-8049-9F7AA162FC93}"/>
          </ac:spMkLst>
        </pc:spChg>
        <pc:spChg chg="add del mod">
          <ac:chgData name="Steve Shellhammer" userId="0e71f22d-ee3e-49c0-82ff-dbc290af8082" providerId="ADAL" clId="{C197B661-6787-4382-809B-B4485873D294}" dt="2019-06-28T18:15:21.593" v="2469" actId="478"/>
          <ac:spMkLst>
            <pc:docMk/>
            <pc:sldMk cId="1640312042" sldId="274"/>
            <ac:spMk id="9" creationId="{5B8D8497-2777-4A4E-B390-A02BEBE3A5F5}"/>
          </ac:spMkLst>
        </pc:spChg>
        <pc:graphicFrameChg chg="del">
          <ac:chgData name="Steve Shellhammer" userId="0e71f22d-ee3e-49c0-82ff-dbc290af8082" providerId="ADAL" clId="{C197B661-6787-4382-809B-B4485873D294}" dt="2019-06-28T18:15:17.479" v="2468" actId="478"/>
          <ac:graphicFrameMkLst>
            <pc:docMk/>
            <pc:sldMk cId="1640312042" sldId="274"/>
            <ac:graphicFrameMk id="7" creationId="{B1158756-66FF-4C99-AF98-3105C88C69D1}"/>
          </ac:graphicFrameMkLst>
        </pc:graphicFrameChg>
      </pc:sldChg>
      <pc:sldChg chg="modSp">
        <pc:chgData name="Steve Shellhammer" userId="0e71f22d-ee3e-49c0-82ff-dbc290af8082" providerId="ADAL" clId="{C197B661-6787-4382-809B-B4485873D294}" dt="2019-06-28T18:14:57.623" v="2467" actId="14100"/>
        <pc:sldMkLst>
          <pc:docMk/>
          <pc:sldMk cId="3821069039" sldId="290"/>
        </pc:sldMkLst>
        <pc:spChg chg="mod">
          <ac:chgData name="Steve Shellhammer" userId="0e71f22d-ee3e-49c0-82ff-dbc290af8082" providerId="ADAL" clId="{C197B661-6787-4382-809B-B4485873D294}" dt="2019-06-28T18:14:57.623" v="2467" actId="14100"/>
          <ac:spMkLst>
            <pc:docMk/>
            <pc:sldMk cId="3821069039" sldId="290"/>
            <ac:spMk id="2" creationId="{18A2DF7B-F9F7-426B-9EBF-45A0DA4C3EFB}"/>
          </ac:spMkLst>
        </pc:spChg>
        <pc:spChg chg="mod">
          <ac:chgData name="Steve Shellhammer" userId="0e71f22d-ee3e-49c0-82ff-dbc290af8082" providerId="ADAL" clId="{C197B661-6787-4382-809B-B4485873D294}" dt="2019-06-28T18:14:54.520" v="2466" actId="14100"/>
          <ac:spMkLst>
            <pc:docMk/>
            <pc:sldMk cId="3821069039" sldId="290"/>
            <ac:spMk id="3" creationId="{CA0D3758-8327-4F6C-B232-B34A4F5C8FE6}"/>
          </ac:spMkLst>
        </pc:spChg>
      </pc:sldChg>
      <pc:sldChg chg="modSp ord">
        <pc:chgData name="Steve Shellhammer" userId="0e71f22d-ee3e-49c0-82ff-dbc290af8082" providerId="ADAL" clId="{C197B661-6787-4382-809B-B4485873D294}" dt="2019-06-27T22:40:46.790" v="542" actId="20577"/>
        <pc:sldMkLst>
          <pc:docMk/>
          <pc:sldMk cId="3259429370" sldId="319"/>
        </pc:sldMkLst>
        <pc:spChg chg="mod">
          <ac:chgData name="Steve Shellhammer" userId="0e71f22d-ee3e-49c0-82ff-dbc290af8082" providerId="ADAL" clId="{C197B661-6787-4382-809B-B4485873D294}" dt="2019-06-27T22:40:03.496" v="537" actId="14100"/>
          <ac:spMkLst>
            <pc:docMk/>
            <pc:sldMk cId="3259429370" sldId="319"/>
            <ac:spMk id="2" creationId="{259752BA-C117-4F6F-8879-2F8B62D03579}"/>
          </ac:spMkLst>
        </pc:spChg>
        <pc:spChg chg="mod">
          <ac:chgData name="Steve Shellhammer" userId="0e71f22d-ee3e-49c0-82ff-dbc290af8082" providerId="ADAL" clId="{C197B661-6787-4382-809B-B4485873D294}" dt="2019-06-27T22:40:46.790" v="542" actId="20577"/>
          <ac:spMkLst>
            <pc:docMk/>
            <pc:sldMk cId="3259429370" sldId="319"/>
            <ac:spMk id="7" creationId="{B920E1E4-EDE3-4856-A8F4-6454C4743077}"/>
          </ac:spMkLst>
        </pc:spChg>
        <pc:spChg chg="mod">
          <ac:chgData name="Steve Shellhammer" userId="0e71f22d-ee3e-49c0-82ff-dbc290af8082" providerId="ADAL" clId="{C197B661-6787-4382-809B-B4485873D294}" dt="2019-06-27T22:40:21.741" v="538" actId="6549"/>
          <ac:spMkLst>
            <pc:docMk/>
            <pc:sldMk cId="3259429370" sldId="319"/>
            <ac:spMk id="8" creationId="{DC2DC1F5-652B-4E98-A2D5-F2DCEF98D1F8}"/>
          </ac:spMkLst>
        </pc:spChg>
      </pc:sldChg>
      <pc:sldChg chg="modSp">
        <pc:chgData name="Steve Shellhammer" userId="0e71f22d-ee3e-49c0-82ff-dbc290af8082" providerId="ADAL" clId="{C197B661-6787-4382-809B-B4485873D294}" dt="2019-06-27T22:38:16.401" v="509" actId="20577"/>
        <pc:sldMkLst>
          <pc:docMk/>
          <pc:sldMk cId="2822178176" sldId="328"/>
        </pc:sldMkLst>
        <pc:spChg chg="mod">
          <ac:chgData name="Steve Shellhammer" userId="0e71f22d-ee3e-49c0-82ff-dbc290af8082" providerId="ADAL" clId="{C197B661-6787-4382-809B-B4485873D294}" dt="2019-06-27T22:37:57.854" v="466" actId="14100"/>
          <ac:spMkLst>
            <pc:docMk/>
            <pc:sldMk cId="2822178176" sldId="328"/>
            <ac:spMk id="2" creationId="{CAF8FA14-5035-4AEE-833E-6806ECC11B9C}"/>
          </ac:spMkLst>
        </pc:spChg>
        <pc:spChg chg="mod">
          <ac:chgData name="Steve Shellhammer" userId="0e71f22d-ee3e-49c0-82ff-dbc290af8082" providerId="ADAL" clId="{C197B661-6787-4382-809B-B4485873D294}" dt="2019-06-27T22:38:16.401" v="509" actId="20577"/>
          <ac:spMkLst>
            <pc:docMk/>
            <pc:sldMk cId="2822178176" sldId="328"/>
            <ac:spMk id="3" creationId="{5E6CC580-16FD-4822-B1E6-EE93BC8D501D}"/>
          </ac:spMkLst>
        </pc:spChg>
      </pc:sldChg>
      <pc:sldChg chg="modSp">
        <pc:chgData name="Steve Shellhammer" userId="0e71f22d-ee3e-49c0-82ff-dbc290af8082" providerId="ADAL" clId="{C197B661-6787-4382-809B-B4485873D294}" dt="2019-06-27T22:57:05.333" v="964" actId="20577"/>
        <pc:sldMkLst>
          <pc:docMk/>
          <pc:sldMk cId="2394522457" sldId="330"/>
        </pc:sldMkLst>
        <pc:spChg chg="mod">
          <ac:chgData name="Steve Shellhammer" userId="0e71f22d-ee3e-49c0-82ff-dbc290af8082" providerId="ADAL" clId="{C197B661-6787-4382-809B-B4485873D294}" dt="2019-06-27T22:57:05.333" v="964" actId="20577"/>
          <ac:spMkLst>
            <pc:docMk/>
            <pc:sldMk cId="2394522457" sldId="330"/>
            <ac:spMk id="2" creationId="{44FD2E8E-3DE6-435A-B5D0-257FD2FF9DB8}"/>
          </ac:spMkLst>
        </pc:spChg>
        <pc:spChg chg="mod">
          <ac:chgData name="Steve Shellhammer" userId="0e71f22d-ee3e-49c0-82ff-dbc290af8082" providerId="ADAL" clId="{C197B661-6787-4382-809B-B4485873D294}" dt="2019-06-27T22:46:31.752" v="633" actId="14100"/>
          <ac:spMkLst>
            <pc:docMk/>
            <pc:sldMk cId="2394522457" sldId="330"/>
            <ac:spMk id="3" creationId="{7703FC0E-3877-43E9-A7F9-078CB5820FB9}"/>
          </ac:spMkLst>
        </pc:spChg>
      </pc:sldChg>
      <pc:sldChg chg="addSp delSp modSp">
        <pc:chgData name="Steve Shellhammer" userId="0e71f22d-ee3e-49c0-82ff-dbc290af8082" providerId="ADAL" clId="{C197B661-6787-4382-809B-B4485873D294}" dt="2019-06-27T22:56:35.759" v="928" actId="1076"/>
        <pc:sldMkLst>
          <pc:docMk/>
          <pc:sldMk cId="1630753032" sldId="331"/>
        </pc:sldMkLst>
        <pc:spChg chg="mod">
          <ac:chgData name="Steve Shellhammer" userId="0e71f22d-ee3e-49c0-82ff-dbc290af8082" providerId="ADAL" clId="{C197B661-6787-4382-809B-B4485873D294}" dt="2019-06-27T22:55:53.227" v="924" actId="20577"/>
          <ac:spMkLst>
            <pc:docMk/>
            <pc:sldMk cId="1630753032" sldId="331"/>
            <ac:spMk id="2" creationId="{1E9D427D-0D33-43CD-B29B-B4AD4DD4FA55}"/>
          </ac:spMkLst>
        </pc:spChg>
        <pc:spChg chg="mod">
          <ac:chgData name="Steve Shellhammer" userId="0e71f22d-ee3e-49c0-82ff-dbc290af8082" providerId="ADAL" clId="{C197B661-6787-4382-809B-B4485873D294}" dt="2019-06-27T22:56:35.759" v="928" actId="1076"/>
          <ac:spMkLst>
            <pc:docMk/>
            <pc:sldMk cId="1630753032" sldId="331"/>
            <ac:spMk id="3" creationId="{ADD12F5D-18A6-4642-BCD8-C3E6D641CDBB}"/>
          </ac:spMkLst>
        </pc:spChg>
        <pc:picChg chg="add mod">
          <ac:chgData name="Steve Shellhammer" userId="0e71f22d-ee3e-49c0-82ff-dbc290af8082" providerId="ADAL" clId="{C197B661-6787-4382-809B-B4485873D294}" dt="2019-06-27T22:55:45.492" v="915" actId="1076"/>
          <ac:picMkLst>
            <pc:docMk/>
            <pc:sldMk cId="1630753032" sldId="331"/>
            <ac:picMk id="7" creationId="{BFEEB1CA-C96A-4C65-A4F7-9E8271BD42DF}"/>
          </ac:picMkLst>
        </pc:picChg>
        <pc:picChg chg="del">
          <ac:chgData name="Steve Shellhammer" userId="0e71f22d-ee3e-49c0-82ff-dbc290af8082" providerId="ADAL" clId="{C197B661-6787-4382-809B-B4485873D294}" dt="2019-06-27T22:48:59.416" v="634" actId="478"/>
          <ac:picMkLst>
            <pc:docMk/>
            <pc:sldMk cId="1630753032" sldId="331"/>
            <ac:picMk id="8" creationId="{C0697B1F-7137-4EBF-B8DE-190AE00F0A84}"/>
          </ac:picMkLst>
        </pc:picChg>
      </pc:sldChg>
      <pc:sldChg chg="addSp delSp modSp">
        <pc:chgData name="Steve Shellhammer" userId="0e71f22d-ee3e-49c0-82ff-dbc290af8082" providerId="ADAL" clId="{C197B661-6787-4382-809B-B4485873D294}" dt="2019-06-27T23:16:17.840" v="2092" actId="1076"/>
        <pc:sldMkLst>
          <pc:docMk/>
          <pc:sldMk cId="644327975" sldId="336"/>
        </pc:sldMkLst>
        <pc:spChg chg="mod">
          <ac:chgData name="Steve Shellhammer" userId="0e71f22d-ee3e-49c0-82ff-dbc290af8082" providerId="ADAL" clId="{C197B661-6787-4382-809B-B4485873D294}" dt="2019-06-27T23:14:36.280" v="2087" actId="1038"/>
          <ac:spMkLst>
            <pc:docMk/>
            <pc:sldMk cId="644327975" sldId="336"/>
            <ac:spMk id="2" creationId="{06262719-1119-4186-B497-A7AB695A76AC}"/>
          </ac:spMkLst>
        </pc:spChg>
        <pc:spChg chg="add del mod">
          <ac:chgData name="Steve Shellhammer" userId="0e71f22d-ee3e-49c0-82ff-dbc290af8082" providerId="ADAL" clId="{C197B661-6787-4382-809B-B4485873D294}" dt="2019-06-27T23:14:13.778" v="2075" actId="478"/>
          <ac:spMkLst>
            <pc:docMk/>
            <pc:sldMk cId="644327975" sldId="336"/>
            <ac:spMk id="7" creationId="{AA547E17-FA17-496B-A953-8B89F77A13D3}"/>
          </ac:spMkLst>
        </pc:spChg>
        <pc:picChg chg="del">
          <ac:chgData name="Steve Shellhammer" userId="0e71f22d-ee3e-49c0-82ff-dbc290af8082" providerId="ADAL" clId="{C197B661-6787-4382-809B-B4485873D294}" dt="2019-06-27T23:14:09.741" v="2074" actId="478"/>
          <ac:picMkLst>
            <pc:docMk/>
            <pc:sldMk cId="644327975" sldId="336"/>
            <ac:picMk id="8" creationId="{CBF37C14-1D4F-4D73-A0C1-A3FC22E1E59D}"/>
          </ac:picMkLst>
        </pc:picChg>
        <pc:picChg chg="add mod">
          <ac:chgData name="Steve Shellhammer" userId="0e71f22d-ee3e-49c0-82ff-dbc290af8082" providerId="ADAL" clId="{C197B661-6787-4382-809B-B4485873D294}" dt="2019-06-27T23:16:17.840" v="2092" actId="1076"/>
          <ac:picMkLst>
            <pc:docMk/>
            <pc:sldMk cId="644327975" sldId="336"/>
            <ac:picMk id="9" creationId="{5E4B909C-2894-4AEF-AEB8-3FE4284572CD}"/>
          </ac:picMkLst>
        </pc:picChg>
      </pc:sldChg>
      <pc:sldChg chg="modSp">
        <pc:chgData name="Steve Shellhammer" userId="0e71f22d-ee3e-49c0-82ff-dbc290af8082" providerId="ADAL" clId="{C197B661-6787-4382-809B-B4485873D294}" dt="2019-06-27T23:13:44.138" v="2073" actId="20577"/>
        <pc:sldMkLst>
          <pc:docMk/>
          <pc:sldMk cId="2279962692" sldId="960"/>
        </pc:sldMkLst>
        <pc:spChg chg="mod">
          <ac:chgData name="Steve Shellhammer" userId="0e71f22d-ee3e-49c0-82ff-dbc290af8082" providerId="ADAL" clId="{C197B661-6787-4382-809B-B4485873D294}" dt="2019-06-27T23:13:44.138" v="2073" actId="20577"/>
          <ac:spMkLst>
            <pc:docMk/>
            <pc:sldMk cId="2279962692" sldId="960"/>
            <ac:spMk id="3" creationId="{A85EC4BF-DEC6-428D-A88A-C9C1B6C0AFFE}"/>
          </ac:spMkLst>
        </pc:spChg>
      </pc:sldChg>
      <pc:sldChg chg="addSp delSp modSp">
        <pc:chgData name="Steve Shellhammer" userId="0e71f22d-ee3e-49c0-82ff-dbc290af8082" providerId="ADAL" clId="{C197B661-6787-4382-809B-B4485873D294}" dt="2019-06-27T23:17:27.408" v="2100" actId="1076"/>
        <pc:sldMkLst>
          <pc:docMk/>
          <pc:sldMk cId="3681223033" sldId="967"/>
        </pc:sldMkLst>
        <pc:spChg chg="del">
          <ac:chgData name="Steve Shellhammer" userId="0e71f22d-ee3e-49c0-82ff-dbc290af8082" providerId="ADAL" clId="{C197B661-6787-4382-809B-B4485873D294}" dt="2019-06-27T23:16:40.733" v="2095" actId="478"/>
          <ac:spMkLst>
            <pc:docMk/>
            <pc:sldMk cId="3681223033" sldId="967"/>
            <ac:spMk id="2" creationId="{06262719-1119-4186-B497-A7AB695A76AC}"/>
          </ac:spMkLst>
        </pc:spChg>
        <pc:spChg chg="add del">
          <ac:chgData name="Steve Shellhammer" userId="0e71f22d-ee3e-49c0-82ff-dbc290af8082" providerId="ADAL" clId="{C197B661-6787-4382-809B-B4485873D294}" dt="2019-06-27T23:16:28.840" v="2094" actId="478"/>
          <ac:spMkLst>
            <pc:docMk/>
            <pc:sldMk cId="3681223033" sldId="967"/>
            <ac:spMk id="8" creationId="{EB9B4CCD-ABD0-481B-AC9C-25560A1C7DFD}"/>
          </ac:spMkLst>
        </pc:spChg>
        <pc:spChg chg="add del mod">
          <ac:chgData name="Steve Shellhammer" userId="0e71f22d-ee3e-49c0-82ff-dbc290af8082" providerId="ADAL" clId="{C197B661-6787-4382-809B-B4485873D294}" dt="2019-06-27T23:16:43.648" v="2097" actId="478"/>
          <ac:spMkLst>
            <pc:docMk/>
            <pc:sldMk cId="3681223033" sldId="967"/>
            <ac:spMk id="10" creationId="{B67C2507-E345-4F9D-8C53-2FDAAEE20585}"/>
          </ac:spMkLst>
        </pc:spChg>
        <pc:spChg chg="add">
          <ac:chgData name="Steve Shellhammer" userId="0e71f22d-ee3e-49c0-82ff-dbc290af8082" providerId="ADAL" clId="{C197B661-6787-4382-809B-B4485873D294}" dt="2019-06-27T23:16:41.249" v="2096"/>
          <ac:spMkLst>
            <pc:docMk/>
            <pc:sldMk cId="3681223033" sldId="967"/>
            <ac:spMk id="11" creationId="{F87C4AE0-7EEB-496F-9607-F2DBACA69D2E}"/>
          </ac:spMkLst>
        </pc:spChg>
        <pc:picChg chg="del">
          <ac:chgData name="Steve Shellhammer" userId="0e71f22d-ee3e-49c0-82ff-dbc290af8082" providerId="ADAL" clId="{C197B661-6787-4382-809B-B4485873D294}" dt="2019-06-27T23:16:25.313" v="2093" actId="478"/>
          <ac:picMkLst>
            <pc:docMk/>
            <pc:sldMk cId="3681223033" sldId="967"/>
            <ac:picMk id="7" creationId="{17F85EC0-225E-474E-A167-185E55EECBD9}"/>
          </ac:picMkLst>
        </pc:picChg>
        <pc:picChg chg="add mod">
          <ac:chgData name="Steve Shellhammer" userId="0e71f22d-ee3e-49c0-82ff-dbc290af8082" providerId="ADAL" clId="{C197B661-6787-4382-809B-B4485873D294}" dt="2019-06-27T23:17:27.408" v="2100" actId="1076"/>
          <ac:picMkLst>
            <pc:docMk/>
            <pc:sldMk cId="3681223033" sldId="967"/>
            <ac:picMk id="12" creationId="{F97B8A42-BE44-481F-B2B5-BEFF84076CE3}"/>
          </ac:picMkLst>
        </pc:picChg>
      </pc:sldChg>
      <pc:sldChg chg="addSp delSp modSp add">
        <pc:chgData name="Steve Shellhammer" userId="0e71f22d-ee3e-49c0-82ff-dbc290af8082" providerId="ADAL" clId="{C197B661-6787-4382-809B-B4485873D294}" dt="2019-06-27T22:51:29.904" v="700" actId="403"/>
        <pc:sldMkLst>
          <pc:docMk/>
          <pc:sldMk cId="3468768849" sldId="969"/>
        </pc:sldMkLst>
        <pc:spChg chg="mod">
          <ac:chgData name="Steve Shellhammer" userId="0e71f22d-ee3e-49c0-82ff-dbc290af8082" providerId="ADAL" clId="{C197B661-6787-4382-809B-B4485873D294}" dt="2019-06-27T22:51:29.904" v="700" actId="403"/>
          <ac:spMkLst>
            <pc:docMk/>
            <pc:sldMk cId="3468768849" sldId="969"/>
            <ac:spMk id="2" creationId="{D9E249C3-014C-40AC-B329-DB4A824987F3}"/>
          </ac:spMkLst>
        </pc:spChg>
        <pc:spChg chg="del mod">
          <ac:chgData name="Steve Shellhammer" userId="0e71f22d-ee3e-49c0-82ff-dbc290af8082" providerId="ADAL" clId="{C197B661-6787-4382-809B-B4485873D294}" dt="2019-06-27T22:51:10.811" v="667" actId="478"/>
          <ac:spMkLst>
            <pc:docMk/>
            <pc:sldMk cId="3468768849" sldId="969"/>
            <ac:spMk id="3" creationId="{3DE38688-FD3C-4035-884E-9788B402C64D}"/>
          </ac:spMkLst>
        </pc:spChg>
        <pc:spChg chg="add del mod">
          <ac:chgData name="Steve Shellhammer" userId="0e71f22d-ee3e-49c0-82ff-dbc290af8082" providerId="ADAL" clId="{C197B661-6787-4382-809B-B4485873D294}" dt="2019-06-27T22:51:12.662" v="668" actId="478"/>
          <ac:spMkLst>
            <pc:docMk/>
            <pc:sldMk cId="3468768849" sldId="969"/>
            <ac:spMk id="8" creationId="{CC4C64A7-420E-49EB-B87F-267B74266EEB}"/>
          </ac:spMkLst>
        </pc:spChg>
      </pc:sldChg>
      <pc:sldChg chg="modSp add">
        <pc:chgData name="Steve Shellhammer" userId="0e71f22d-ee3e-49c0-82ff-dbc290af8082" providerId="ADAL" clId="{C197B661-6787-4382-809B-B4485873D294}" dt="2019-06-27T23:05:50.408" v="1535" actId="20577"/>
        <pc:sldMkLst>
          <pc:docMk/>
          <pc:sldMk cId="4057434347" sldId="971"/>
        </pc:sldMkLst>
        <pc:spChg chg="mod">
          <ac:chgData name="Steve Shellhammer" userId="0e71f22d-ee3e-49c0-82ff-dbc290af8082" providerId="ADAL" clId="{C197B661-6787-4382-809B-B4485873D294}" dt="2019-06-27T23:05:38.680" v="1516" actId="1076"/>
          <ac:spMkLst>
            <pc:docMk/>
            <pc:sldMk cId="4057434347" sldId="971"/>
            <ac:spMk id="2" creationId="{E9CB9266-D05A-4813-BC72-5429EF35265B}"/>
          </ac:spMkLst>
        </pc:spChg>
        <pc:spChg chg="mod">
          <ac:chgData name="Steve Shellhammer" userId="0e71f22d-ee3e-49c0-82ff-dbc290af8082" providerId="ADAL" clId="{C197B661-6787-4382-809B-B4485873D294}" dt="2019-06-27T23:05:50.408" v="1535" actId="20577"/>
          <ac:spMkLst>
            <pc:docMk/>
            <pc:sldMk cId="4057434347" sldId="971"/>
            <ac:spMk id="3" creationId="{ADA5CA7A-E367-4BE8-B637-7DE263707DBC}"/>
          </ac:spMkLst>
        </pc:spChg>
      </pc:sldChg>
      <pc:sldChg chg="modSp add">
        <pc:chgData name="Steve Shellhammer" userId="0e71f22d-ee3e-49c0-82ff-dbc290af8082" providerId="ADAL" clId="{C197B661-6787-4382-809B-B4485873D294}" dt="2019-06-28T18:10:20.933" v="2167" actId="6549"/>
        <pc:sldMkLst>
          <pc:docMk/>
          <pc:sldMk cId="2167165047" sldId="972"/>
        </pc:sldMkLst>
        <pc:spChg chg="mod">
          <ac:chgData name="Steve Shellhammer" userId="0e71f22d-ee3e-49c0-82ff-dbc290af8082" providerId="ADAL" clId="{C197B661-6787-4382-809B-B4485873D294}" dt="2019-06-27T23:12:52.521" v="1984" actId="14100"/>
          <ac:spMkLst>
            <pc:docMk/>
            <pc:sldMk cId="2167165047" sldId="972"/>
            <ac:spMk id="2" creationId="{5809AADD-4AF8-4740-A916-FB42D73810EE}"/>
          </ac:spMkLst>
        </pc:spChg>
        <pc:spChg chg="mod">
          <ac:chgData name="Steve Shellhammer" userId="0e71f22d-ee3e-49c0-82ff-dbc290af8082" providerId="ADAL" clId="{C197B661-6787-4382-809B-B4485873D294}" dt="2019-06-28T18:10:20.933" v="2167" actId="6549"/>
          <ac:spMkLst>
            <pc:docMk/>
            <pc:sldMk cId="2167165047" sldId="972"/>
            <ac:spMk id="3" creationId="{D199F410-43A5-46EC-8961-CB5AA0D4F526}"/>
          </ac:spMkLst>
        </pc:spChg>
      </pc:sldChg>
      <pc:sldChg chg="addSp delSp modSp add">
        <pc:chgData name="Steve Shellhammer" userId="0e71f22d-ee3e-49c0-82ff-dbc290af8082" providerId="ADAL" clId="{C197B661-6787-4382-809B-B4485873D294}" dt="2019-06-28T18:13:36.442" v="2452" actId="6549"/>
        <pc:sldMkLst>
          <pc:docMk/>
          <pc:sldMk cId="3491814673" sldId="973"/>
        </pc:sldMkLst>
        <pc:spChg chg="mod">
          <ac:chgData name="Steve Shellhammer" userId="0e71f22d-ee3e-49c0-82ff-dbc290af8082" providerId="ADAL" clId="{C197B661-6787-4382-809B-B4485873D294}" dt="2019-06-27T23:18:03.990" v="2112" actId="20577"/>
          <ac:spMkLst>
            <pc:docMk/>
            <pc:sldMk cId="3491814673" sldId="973"/>
            <ac:spMk id="2" creationId="{06262719-1119-4186-B497-A7AB695A76AC}"/>
          </ac:spMkLst>
        </pc:spChg>
        <pc:spChg chg="mod">
          <ac:chgData name="Steve Shellhammer" userId="0e71f22d-ee3e-49c0-82ff-dbc290af8082" providerId="ADAL" clId="{C197B661-6787-4382-809B-B4485873D294}" dt="2019-06-28T18:13:36.442" v="2452" actId="6549"/>
          <ac:spMkLst>
            <pc:docMk/>
            <pc:sldMk cId="3491814673" sldId="973"/>
            <ac:spMk id="3" creationId="{534D1E0D-C240-44D3-A850-DFF98939BC31}"/>
          </ac:spMkLst>
        </pc:spChg>
        <pc:picChg chg="add mod">
          <ac:chgData name="Steve Shellhammer" userId="0e71f22d-ee3e-49c0-82ff-dbc290af8082" providerId="ADAL" clId="{C197B661-6787-4382-809B-B4485873D294}" dt="2019-06-27T23:19:33.420" v="2155" actId="1076"/>
          <ac:picMkLst>
            <pc:docMk/>
            <pc:sldMk cId="3491814673" sldId="973"/>
            <ac:picMk id="7" creationId="{F86287DA-476C-474D-8A6F-669374135BC2}"/>
          </ac:picMkLst>
        </pc:picChg>
        <pc:picChg chg="del">
          <ac:chgData name="Steve Shellhammer" userId="0e71f22d-ee3e-49c0-82ff-dbc290af8082" providerId="ADAL" clId="{C197B661-6787-4382-809B-B4485873D294}" dt="2019-06-27T23:17:59.953" v="2102" actId="478"/>
          <ac:picMkLst>
            <pc:docMk/>
            <pc:sldMk cId="3491814673" sldId="973"/>
            <ac:picMk id="9" creationId="{5E4B909C-2894-4AEF-AEB8-3FE4284572CD}"/>
          </ac:picMkLst>
        </pc:picChg>
      </pc:sldChg>
      <pc:sldChg chg="addSp modSp add">
        <pc:chgData name="Steve Shellhammer" userId="0e71f22d-ee3e-49c0-82ff-dbc290af8082" providerId="ADAL" clId="{C197B661-6787-4382-809B-B4485873D294}" dt="2019-06-28T18:13:59.045" v="2456" actId="14100"/>
        <pc:sldMkLst>
          <pc:docMk/>
          <pc:sldMk cId="3510223554" sldId="974"/>
        </pc:sldMkLst>
        <pc:spChg chg="mod">
          <ac:chgData name="Steve Shellhammer" userId="0e71f22d-ee3e-49c0-82ff-dbc290af8082" providerId="ADAL" clId="{C197B661-6787-4382-809B-B4485873D294}" dt="2019-06-28T18:13:59.045" v="2456" actId="14100"/>
          <ac:spMkLst>
            <pc:docMk/>
            <pc:sldMk cId="3510223554" sldId="974"/>
            <ac:spMk id="3" creationId="{534D1E0D-C240-44D3-A850-DFF98939BC31}"/>
          </ac:spMkLst>
        </pc:spChg>
        <pc:picChg chg="add mod">
          <ac:chgData name="Steve Shellhammer" userId="0e71f22d-ee3e-49c0-82ff-dbc290af8082" providerId="ADAL" clId="{C197B661-6787-4382-809B-B4485873D294}" dt="2019-06-27T23:20:08.380" v="2158" actId="1076"/>
          <ac:picMkLst>
            <pc:docMk/>
            <pc:sldMk cId="3510223554" sldId="974"/>
            <ac:picMk id="7" creationId="{B0E5B1AE-75C8-4A80-9C3F-D2A18300ABEC}"/>
          </ac:picMkLst>
        </pc:picChg>
      </pc:sldChg>
      <pc:sldChg chg="addSp modSp add">
        <pc:chgData name="Steve Shellhammer" userId="0e71f22d-ee3e-49c0-82ff-dbc290af8082" providerId="ADAL" clId="{C197B661-6787-4382-809B-B4485873D294}" dt="2019-06-28T18:13:48.942" v="2455" actId="20577"/>
        <pc:sldMkLst>
          <pc:docMk/>
          <pc:sldMk cId="694047054" sldId="975"/>
        </pc:sldMkLst>
        <pc:spChg chg="mod">
          <ac:chgData name="Steve Shellhammer" userId="0e71f22d-ee3e-49c0-82ff-dbc290af8082" providerId="ADAL" clId="{C197B661-6787-4382-809B-B4485873D294}" dt="2019-06-27T23:18:38.190" v="2150" actId="20577"/>
          <ac:spMkLst>
            <pc:docMk/>
            <pc:sldMk cId="694047054" sldId="975"/>
            <ac:spMk id="2" creationId="{06262719-1119-4186-B497-A7AB695A76AC}"/>
          </ac:spMkLst>
        </pc:spChg>
        <pc:spChg chg="mod">
          <ac:chgData name="Steve Shellhammer" userId="0e71f22d-ee3e-49c0-82ff-dbc290af8082" providerId="ADAL" clId="{C197B661-6787-4382-809B-B4485873D294}" dt="2019-06-28T18:13:48.942" v="2455" actId="20577"/>
          <ac:spMkLst>
            <pc:docMk/>
            <pc:sldMk cId="694047054" sldId="975"/>
            <ac:spMk id="3" creationId="{534D1E0D-C240-44D3-A850-DFF98939BC31}"/>
          </ac:spMkLst>
        </pc:spChg>
        <pc:picChg chg="add mod">
          <ac:chgData name="Steve Shellhammer" userId="0e71f22d-ee3e-49c0-82ff-dbc290af8082" providerId="ADAL" clId="{C197B661-6787-4382-809B-B4485873D294}" dt="2019-06-27T23:20:48.163" v="2161" actId="1076"/>
          <ac:picMkLst>
            <pc:docMk/>
            <pc:sldMk cId="694047054" sldId="975"/>
            <ac:picMk id="7" creationId="{A9412733-DB60-4161-A6EE-63455E4A99B8}"/>
          </ac:picMkLst>
        </pc:picChg>
      </pc:sldChg>
      <pc:sldChg chg="addSp modSp add">
        <pc:chgData name="Steve Shellhammer" userId="0e71f22d-ee3e-49c0-82ff-dbc290af8082" providerId="ADAL" clId="{C197B661-6787-4382-809B-B4485873D294}" dt="2019-06-28T18:14:09.723" v="2460" actId="14100"/>
        <pc:sldMkLst>
          <pc:docMk/>
          <pc:sldMk cId="2760385281" sldId="976"/>
        </pc:sldMkLst>
        <pc:spChg chg="mod">
          <ac:chgData name="Steve Shellhammer" userId="0e71f22d-ee3e-49c0-82ff-dbc290af8082" providerId="ADAL" clId="{C197B661-6787-4382-809B-B4485873D294}" dt="2019-06-28T18:14:09.723" v="2460" actId="14100"/>
          <ac:spMkLst>
            <pc:docMk/>
            <pc:sldMk cId="2760385281" sldId="976"/>
            <ac:spMk id="3" creationId="{534D1E0D-C240-44D3-A850-DFF98939BC31}"/>
          </ac:spMkLst>
        </pc:spChg>
        <pc:picChg chg="add mod">
          <ac:chgData name="Steve Shellhammer" userId="0e71f22d-ee3e-49c0-82ff-dbc290af8082" providerId="ADAL" clId="{C197B661-6787-4382-809B-B4485873D294}" dt="2019-06-27T23:21:35.048" v="2164" actId="1076"/>
          <ac:picMkLst>
            <pc:docMk/>
            <pc:sldMk cId="2760385281" sldId="976"/>
            <ac:picMk id="7" creationId="{5F194074-6114-4741-BD43-B6B31FC840CA}"/>
          </ac:picMkLst>
        </pc:picChg>
      </pc:sldChg>
    </pc:docChg>
  </pc:docChgLst>
  <pc:docChgLst>
    <pc:chgData name="Steve Shellhammer" userId="0e71f22d-ee3e-49c0-82ff-dbc290af8082" providerId="ADAL" clId="{245E54A6-557B-4E2A-BA1F-777E3CE744AB}"/>
    <pc:docChg chg="modSld">
      <pc:chgData name="Steve Shellhammer" userId="0e71f22d-ee3e-49c0-82ff-dbc290af8082" providerId="ADAL" clId="{245E54A6-557B-4E2A-BA1F-777E3CE744AB}" dt="2019-06-05T23:06:10.891" v="0" actId="14100"/>
      <pc:docMkLst>
        <pc:docMk/>
      </pc:docMkLst>
      <pc:sldChg chg="modSp">
        <pc:chgData name="Steve Shellhammer" userId="0e71f22d-ee3e-49c0-82ff-dbc290af8082" providerId="ADAL" clId="{245E54A6-557B-4E2A-BA1F-777E3CE744AB}" dt="2019-06-05T23:06:10.891" v="0" actId="14100"/>
        <pc:sldMkLst>
          <pc:docMk/>
          <pc:sldMk cId="3821069039" sldId="290"/>
        </pc:sldMkLst>
        <pc:spChg chg="mod">
          <ac:chgData name="Steve Shellhammer" userId="0e71f22d-ee3e-49c0-82ff-dbc290af8082" providerId="ADAL" clId="{245E54A6-557B-4E2A-BA1F-777E3CE744AB}" dt="2019-06-05T23:06:10.891" v="0" actId="14100"/>
          <ac:spMkLst>
            <pc:docMk/>
            <pc:sldMk cId="3821069039" sldId="290"/>
            <ac:spMk id="2" creationId="{18A2DF7B-F9F7-426B-9EBF-45A0DA4C3EFB}"/>
          </ac:spMkLst>
        </pc:spChg>
      </pc:sldChg>
    </pc:docChg>
  </pc:docChgLst>
  <pc:docChgLst>
    <pc:chgData name="Steve Shellhammer" userId="0e71f22d-ee3e-49c0-82ff-dbc290af8082" providerId="ADAL" clId="{AA55A693-E2EA-4B19-99F1-03F1D0DAFCA2}"/>
    <pc:docChg chg="custSel addSld modSld modMainMaster">
      <pc:chgData name="Steve Shellhammer" userId="0e71f22d-ee3e-49c0-82ff-dbc290af8082" providerId="ADAL" clId="{AA55A693-E2EA-4B19-99F1-03F1D0DAFCA2}" dt="2019-07-12T21:29:46.238" v="401" actId="1035"/>
      <pc:docMkLst>
        <pc:docMk/>
      </pc:docMkLst>
      <pc:sldChg chg="modSp">
        <pc:chgData name="Steve Shellhammer" userId="0e71f22d-ee3e-49c0-82ff-dbc290af8082" providerId="ADAL" clId="{AA55A693-E2EA-4B19-99F1-03F1D0DAFCA2}" dt="2019-07-12T21:27:21.804" v="356" actId="20577"/>
        <pc:sldMkLst>
          <pc:docMk/>
          <pc:sldMk cId="0" sldId="256"/>
        </pc:sldMkLst>
        <pc:spChg chg="mod">
          <ac:chgData name="Steve Shellhammer" userId="0e71f22d-ee3e-49c0-82ff-dbc290af8082" providerId="ADAL" clId="{AA55A693-E2EA-4B19-99F1-03F1D0DAFCA2}" dt="2019-07-12T21:27:21.804" v="356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">
        <pc:chgData name="Steve Shellhammer" userId="0e71f22d-ee3e-49c0-82ff-dbc290af8082" providerId="ADAL" clId="{AA55A693-E2EA-4B19-99F1-03F1D0DAFCA2}" dt="2019-07-12T21:27:03.853" v="352" actId="20577"/>
        <pc:sldMkLst>
          <pc:docMk/>
          <pc:sldMk cId="1640312042" sldId="274"/>
        </pc:sldMkLst>
        <pc:spChg chg="mod">
          <ac:chgData name="Steve Shellhammer" userId="0e71f22d-ee3e-49c0-82ff-dbc290af8082" providerId="ADAL" clId="{AA55A693-E2EA-4B19-99F1-03F1D0DAFCA2}" dt="2019-07-12T21:27:03.853" v="352" actId="20577"/>
          <ac:spMkLst>
            <pc:docMk/>
            <pc:sldMk cId="1640312042" sldId="274"/>
            <ac:spMk id="3" creationId="{541CE8C7-E044-4DEE-A730-25E57DF638D2}"/>
          </ac:spMkLst>
        </pc:spChg>
      </pc:sldChg>
      <pc:sldChg chg="modSp">
        <pc:chgData name="Steve Shellhammer" userId="0e71f22d-ee3e-49c0-82ff-dbc290af8082" providerId="ADAL" clId="{AA55A693-E2EA-4B19-99F1-03F1D0DAFCA2}" dt="2019-07-12T21:27:28.192" v="357" actId="14100"/>
        <pc:sldMkLst>
          <pc:docMk/>
          <pc:sldMk cId="3821069039" sldId="290"/>
        </pc:sldMkLst>
        <pc:spChg chg="mod">
          <ac:chgData name="Steve Shellhammer" userId="0e71f22d-ee3e-49c0-82ff-dbc290af8082" providerId="ADAL" clId="{AA55A693-E2EA-4B19-99F1-03F1D0DAFCA2}" dt="2019-07-12T21:27:28.192" v="357" actId="14100"/>
          <ac:spMkLst>
            <pc:docMk/>
            <pc:sldMk cId="3821069039" sldId="290"/>
            <ac:spMk id="3" creationId="{CA0D3758-8327-4F6C-B232-B34A4F5C8FE6}"/>
          </ac:spMkLst>
        </pc:spChg>
      </pc:sldChg>
      <pc:sldChg chg="modSp">
        <pc:chgData name="Steve Shellhammer" userId="0e71f22d-ee3e-49c0-82ff-dbc290af8082" providerId="ADAL" clId="{AA55A693-E2EA-4B19-99F1-03F1D0DAFCA2}" dt="2019-07-12T21:27:46.532" v="363" actId="20577"/>
        <pc:sldMkLst>
          <pc:docMk/>
          <pc:sldMk cId="2822178176" sldId="328"/>
        </pc:sldMkLst>
        <pc:spChg chg="mod">
          <ac:chgData name="Steve Shellhammer" userId="0e71f22d-ee3e-49c0-82ff-dbc290af8082" providerId="ADAL" clId="{AA55A693-E2EA-4B19-99F1-03F1D0DAFCA2}" dt="2019-07-12T21:27:46.532" v="363" actId="20577"/>
          <ac:spMkLst>
            <pc:docMk/>
            <pc:sldMk cId="2822178176" sldId="328"/>
            <ac:spMk id="3" creationId="{5E6CC580-16FD-4822-B1E6-EE93BC8D501D}"/>
          </ac:spMkLst>
        </pc:spChg>
      </pc:sldChg>
      <pc:sldChg chg="modSp">
        <pc:chgData name="Steve Shellhammer" userId="0e71f22d-ee3e-49c0-82ff-dbc290af8082" providerId="ADAL" clId="{AA55A693-E2EA-4B19-99F1-03F1D0DAFCA2}" dt="2019-07-12T21:28:50.156" v="373" actId="20577"/>
        <pc:sldMkLst>
          <pc:docMk/>
          <pc:sldMk cId="644327975" sldId="336"/>
        </pc:sldMkLst>
        <pc:spChg chg="mod">
          <ac:chgData name="Steve Shellhammer" userId="0e71f22d-ee3e-49c0-82ff-dbc290af8082" providerId="ADAL" clId="{AA55A693-E2EA-4B19-99F1-03F1D0DAFCA2}" dt="2019-07-12T21:28:50.156" v="373" actId="20577"/>
          <ac:spMkLst>
            <pc:docMk/>
            <pc:sldMk cId="644327975" sldId="336"/>
            <ac:spMk id="3" creationId="{534D1E0D-C240-44D3-A850-DFF98939BC31}"/>
          </ac:spMkLst>
        </pc:spChg>
      </pc:sldChg>
      <pc:sldChg chg="modSp">
        <pc:chgData name="Steve Shellhammer" userId="0e71f22d-ee3e-49c0-82ff-dbc290af8082" providerId="ADAL" clId="{AA55A693-E2EA-4B19-99F1-03F1D0DAFCA2}" dt="2019-07-01T19:34:50.640" v="23" actId="20577"/>
        <pc:sldMkLst>
          <pc:docMk/>
          <pc:sldMk cId="2279962692" sldId="960"/>
        </pc:sldMkLst>
        <pc:spChg chg="mod">
          <ac:chgData name="Steve Shellhammer" userId="0e71f22d-ee3e-49c0-82ff-dbc290af8082" providerId="ADAL" clId="{AA55A693-E2EA-4B19-99F1-03F1D0DAFCA2}" dt="2019-07-01T19:34:50.640" v="23" actId="20577"/>
          <ac:spMkLst>
            <pc:docMk/>
            <pc:sldMk cId="2279962692" sldId="960"/>
            <ac:spMk id="3" creationId="{A85EC4BF-DEC6-428D-A88A-C9C1B6C0AFFE}"/>
          </ac:spMkLst>
        </pc:spChg>
      </pc:sldChg>
      <pc:sldChg chg="modSp">
        <pc:chgData name="Steve Shellhammer" userId="0e71f22d-ee3e-49c0-82ff-dbc290af8082" providerId="ADAL" clId="{AA55A693-E2EA-4B19-99F1-03F1D0DAFCA2}" dt="2019-07-12T21:29:07.048" v="374" actId="1035"/>
        <pc:sldMkLst>
          <pc:docMk/>
          <pc:sldMk cId="3681223033" sldId="967"/>
        </pc:sldMkLst>
        <pc:spChg chg="mod">
          <ac:chgData name="Steve Shellhammer" userId="0e71f22d-ee3e-49c0-82ff-dbc290af8082" providerId="ADAL" clId="{AA55A693-E2EA-4B19-99F1-03F1D0DAFCA2}" dt="2019-07-12T21:29:07.048" v="374" actId="1035"/>
          <ac:spMkLst>
            <pc:docMk/>
            <pc:sldMk cId="3681223033" sldId="967"/>
            <ac:spMk id="3" creationId="{534D1E0D-C240-44D3-A850-DFF98939BC31}"/>
          </ac:spMkLst>
        </pc:spChg>
      </pc:sldChg>
      <pc:sldChg chg="modSp">
        <pc:chgData name="Steve Shellhammer" userId="0e71f22d-ee3e-49c0-82ff-dbc290af8082" providerId="ADAL" clId="{AA55A693-E2EA-4B19-99F1-03F1D0DAFCA2}" dt="2019-07-12T21:29:24.677" v="396" actId="20577"/>
        <pc:sldMkLst>
          <pc:docMk/>
          <pc:sldMk cId="3491814673" sldId="973"/>
        </pc:sldMkLst>
        <pc:spChg chg="mod">
          <ac:chgData name="Steve Shellhammer" userId="0e71f22d-ee3e-49c0-82ff-dbc290af8082" providerId="ADAL" clId="{AA55A693-E2EA-4B19-99F1-03F1D0DAFCA2}" dt="2019-07-12T21:29:24.677" v="396" actId="20577"/>
          <ac:spMkLst>
            <pc:docMk/>
            <pc:sldMk cId="3491814673" sldId="973"/>
            <ac:spMk id="3" creationId="{534D1E0D-C240-44D3-A850-DFF98939BC31}"/>
          </ac:spMkLst>
        </pc:spChg>
      </pc:sldChg>
      <pc:sldChg chg="modSp">
        <pc:chgData name="Steve Shellhammer" userId="0e71f22d-ee3e-49c0-82ff-dbc290af8082" providerId="ADAL" clId="{AA55A693-E2EA-4B19-99F1-03F1D0DAFCA2}" dt="2019-07-12T21:22:40.518" v="74" actId="20577"/>
        <pc:sldMkLst>
          <pc:docMk/>
          <pc:sldMk cId="3510223554" sldId="974"/>
        </pc:sldMkLst>
        <pc:spChg chg="mod">
          <ac:chgData name="Steve Shellhammer" userId="0e71f22d-ee3e-49c0-82ff-dbc290af8082" providerId="ADAL" clId="{AA55A693-E2EA-4B19-99F1-03F1D0DAFCA2}" dt="2019-07-12T21:22:40.518" v="74" actId="20577"/>
          <ac:spMkLst>
            <pc:docMk/>
            <pc:sldMk cId="3510223554" sldId="974"/>
            <ac:spMk id="3" creationId="{534D1E0D-C240-44D3-A850-DFF98939BC31}"/>
          </ac:spMkLst>
        </pc:spChg>
      </pc:sldChg>
      <pc:sldChg chg="modSp">
        <pc:chgData name="Steve Shellhammer" userId="0e71f22d-ee3e-49c0-82ff-dbc290af8082" providerId="ADAL" clId="{AA55A693-E2EA-4B19-99F1-03F1D0DAFCA2}" dt="2019-07-12T21:29:46.238" v="401" actId="1035"/>
        <pc:sldMkLst>
          <pc:docMk/>
          <pc:sldMk cId="694047054" sldId="975"/>
        </pc:sldMkLst>
        <pc:spChg chg="mod">
          <ac:chgData name="Steve Shellhammer" userId="0e71f22d-ee3e-49c0-82ff-dbc290af8082" providerId="ADAL" clId="{AA55A693-E2EA-4B19-99F1-03F1D0DAFCA2}" dt="2019-07-12T21:29:46.238" v="401" actId="1035"/>
          <ac:spMkLst>
            <pc:docMk/>
            <pc:sldMk cId="694047054" sldId="975"/>
            <ac:spMk id="3" creationId="{534D1E0D-C240-44D3-A850-DFF98939BC31}"/>
          </ac:spMkLst>
        </pc:spChg>
      </pc:sldChg>
      <pc:sldChg chg="modSp">
        <pc:chgData name="Steve Shellhammer" userId="0e71f22d-ee3e-49c0-82ff-dbc290af8082" providerId="ADAL" clId="{AA55A693-E2EA-4B19-99F1-03F1D0DAFCA2}" dt="2019-07-12T21:18:08.935" v="31" actId="20577"/>
        <pc:sldMkLst>
          <pc:docMk/>
          <pc:sldMk cId="2760385281" sldId="976"/>
        </pc:sldMkLst>
        <pc:spChg chg="mod">
          <ac:chgData name="Steve Shellhammer" userId="0e71f22d-ee3e-49c0-82ff-dbc290af8082" providerId="ADAL" clId="{AA55A693-E2EA-4B19-99F1-03F1D0DAFCA2}" dt="2019-07-12T21:18:08.935" v="31" actId="20577"/>
          <ac:spMkLst>
            <pc:docMk/>
            <pc:sldMk cId="2760385281" sldId="976"/>
            <ac:spMk id="3" creationId="{534D1E0D-C240-44D3-A850-DFF98939BC31}"/>
          </ac:spMkLst>
        </pc:spChg>
      </pc:sldChg>
      <pc:sldChg chg="addSp modSp add">
        <pc:chgData name="Steve Shellhammer" userId="0e71f22d-ee3e-49c0-82ff-dbc290af8082" providerId="ADAL" clId="{AA55A693-E2EA-4B19-99F1-03F1D0DAFCA2}" dt="2019-07-12T21:24:24.276" v="204" actId="20577"/>
        <pc:sldMkLst>
          <pc:docMk/>
          <pc:sldMk cId="1028890582" sldId="977"/>
        </pc:sldMkLst>
        <pc:spChg chg="mod">
          <ac:chgData name="Steve Shellhammer" userId="0e71f22d-ee3e-49c0-82ff-dbc290af8082" providerId="ADAL" clId="{AA55A693-E2EA-4B19-99F1-03F1D0DAFCA2}" dt="2019-07-12T21:18:45.848" v="41" actId="14100"/>
          <ac:spMkLst>
            <pc:docMk/>
            <pc:sldMk cId="1028890582" sldId="977"/>
            <ac:spMk id="2" creationId="{626F8D72-9BF7-4CCF-B6C7-EC24DD409173}"/>
          </ac:spMkLst>
        </pc:spChg>
        <pc:spChg chg="mod">
          <ac:chgData name="Steve Shellhammer" userId="0e71f22d-ee3e-49c0-82ff-dbc290af8082" providerId="ADAL" clId="{AA55A693-E2EA-4B19-99F1-03F1D0DAFCA2}" dt="2019-07-12T21:24:24.276" v="204" actId="20577"/>
          <ac:spMkLst>
            <pc:docMk/>
            <pc:sldMk cId="1028890582" sldId="977"/>
            <ac:spMk id="3" creationId="{35A2A94B-04F1-4E3D-BD24-1647B01F0018}"/>
          </ac:spMkLst>
        </pc:spChg>
        <pc:picChg chg="add mod">
          <ac:chgData name="Steve Shellhammer" userId="0e71f22d-ee3e-49c0-82ff-dbc290af8082" providerId="ADAL" clId="{AA55A693-E2EA-4B19-99F1-03F1D0DAFCA2}" dt="2019-07-12T21:19:34.850" v="49" actId="1076"/>
          <ac:picMkLst>
            <pc:docMk/>
            <pc:sldMk cId="1028890582" sldId="977"/>
            <ac:picMk id="7" creationId="{A658FBB2-8304-4DB6-B5BC-95D3BFCA4706}"/>
          </ac:picMkLst>
        </pc:picChg>
      </pc:sldChg>
      <pc:sldChg chg="addSp delSp modSp add">
        <pc:chgData name="Steve Shellhammer" userId="0e71f22d-ee3e-49c0-82ff-dbc290af8082" providerId="ADAL" clId="{AA55A693-E2EA-4B19-99F1-03F1D0DAFCA2}" dt="2019-07-12T21:23:18.452" v="80" actId="255"/>
        <pc:sldMkLst>
          <pc:docMk/>
          <pc:sldMk cId="3542091884" sldId="978"/>
        </pc:sldMkLst>
        <pc:spChg chg="mod">
          <ac:chgData name="Steve Shellhammer" userId="0e71f22d-ee3e-49c0-82ff-dbc290af8082" providerId="ADAL" clId="{AA55A693-E2EA-4B19-99F1-03F1D0DAFCA2}" dt="2019-07-12T21:23:18.452" v="80" actId="255"/>
          <ac:spMkLst>
            <pc:docMk/>
            <pc:sldMk cId="3542091884" sldId="978"/>
            <ac:spMk id="3" creationId="{35A2A94B-04F1-4E3D-BD24-1647B01F0018}"/>
          </ac:spMkLst>
        </pc:spChg>
        <pc:picChg chg="del">
          <ac:chgData name="Steve Shellhammer" userId="0e71f22d-ee3e-49c0-82ff-dbc290af8082" providerId="ADAL" clId="{AA55A693-E2EA-4B19-99F1-03F1D0DAFCA2}" dt="2019-07-12T21:19:47.923" v="53" actId="478"/>
          <ac:picMkLst>
            <pc:docMk/>
            <pc:sldMk cId="3542091884" sldId="978"/>
            <ac:picMk id="7" creationId="{A658FBB2-8304-4DB6-B5BC-95D3BFCA4706}"/>
          </ac:picMkLst>
        </pc:picChg>
        <pc:picChg chg="add mod">
          <ac:chgData name="Steve Shellhammer" userId="0e71f22d-ee3e-49c0-82ff-dbc290af8082" providerId="ADAL" clId="{AA55A693-E2EA-4B19-99F1-03F1D0DAFCA2}" dt="2019-07-12T21:23:13.244" v="78" actId="1076"/>
          <ac:picMkLst>
            <pc:docMk/>
            <pc:sldMk cId="3542091884" sldId="978"/>
            <ac:picMk id="8" creationId="{ADF1E6CB-6186-4857-9CD9-072D68283DF8}"/>
          </ac:picMkLst>
        </pc:picChg>
      </pc:sldChg>
      <pc:sldChg chg="addSp delSp modSp add">
        <pc:chgData name="Steve Shellhammer" userId="0e71f22d-ee3e-49c0-82ff-dbc290af8082" providerId="ADAL" clId="{AA55A693-E2EA-4B19-99F1-03F1D0DAFCA2}" dt="2019-07-12T21:26:05.883" v="297" actId="1076"/>
        <pc:sldMkLst>
          <pc:docMk/>
          <pc:sldMk cId="244283332" sldId="979"/>
        </pc:sldMkLst>
        <pc:spChg chg="mod">
          <ac:chgData name="Steve Shellhammer" userId="0e71f22d-ee3e-49c0-82ff-dbc290af8082" providerId="ADAL" clId="{AA55A693-E2EA-4B19-99F1-03F1D0DAFCA2}" dt="2019-07-12T21:26:05.883" v="297" actId="1076"/>
          <ac:spMkLst>
            <pc:docMk/>
            <pc:sldMk cId="244283332" sldId="979"/>
            <ac:spMk id="3" creationId="{35A2A94B-04F1-4E3D-BD24-1647B01F0018}"/>
          </ac:spMkLst>
        </pc:spChg>
        <pc:picChg chg="del">
          <ac:chgData name="Steve Shellhammer" userId="0e71f22d-ee3e-49c0-82ff-dbc290af8082" providerId="ADAL" clId="{AA55A693-E2EA-4B19-99F1-03F1D0DAFCA2}" dt="2019-07-12T21:19:50.693" v="54" actId="478"/>
          <ac:picMkLst>
            <pc:docMk/>
            <pc:sldMk cId="244283332" sldId="979"/>
            <ac:picMk id="7" creationId="{A658FBB2-8304-4DB6-B5BC-95D3BFCA4706}"/>
          </ac:picMkLst>
        </pc:picChg>
        <pc:picChg chg="add mod">
          <ac:chgData name="Steve Shellhammer" userId="0e71f22d-ee3e-49c0-82ff-dbc290af8082" providerId="ADAL" clId="{AA55A693-E2EA-4B19-99F1-03F1D0DAFCA2}" dt="2019-07-12T21:21:20.783" v="62" actId="1076"/>
          <ac:picMkLst>
            <pc:docMk/>
            <pc:sldMk cId="244283332" sldId="979"/>
            <ac:picMk id="8" creationId="{DB8F5C35-A635-460A-992A-F0BB3FBDDACE}"/>
          </ac:picMkLst>
        </pc:picChg>
      </pc:sldChg>
      <pc:sldChg chg="addSp delSp modSp add">
        <pc:chgData name="Steve Shellhammer" userId="0e71f22d-ee3e-49c0-82ff-dbc290af8082" providerId="ADAL" clId="{AA55A693-E2EA-4B19-99F1-03F1D0DAFCA2}" dt="2019-07-12T21:23:35.510" v="85" actId="255"/>
        <pc:sldMkLst>
          <pc:docMk/>
          <pc:sldMk cId="540004450" sldId="980"/>
        </pc:sldMkLst>
        <pc:spChg chg="mod">
          <ac:chgData name="Steve Shellhammer" userId="0e71f22d-ee3e-49c0-82ff-dbc290af8082" providerId="ADAL" clId="{AA55A693-E2EA-4B19-99F1-03F1D0DAFCA2}" dt="2019-07-12T21:23:35.510" v="85" actId="255"/>
          <ac:spMkLst>
            <pc:docMk/>
            <pc:sldMk cId="540004450" sldId="980"/>
            <ac:spMk id="3" creationId="{35A2A94B-04F1-4E3D-BD24-1647B01F0018}"/>
          </ac:spMkLst>
        </pc:spChg>
        <pc:picChg chg="del">
          <ac:chgData name="Steve Shellhammer" userId="0e71f22d-ee3e-49c0-82ff-dbc290af8082" providerId="ADAL" clId="{AA55A693-E2EA-4B19-99F1-03F1D0DAFCA2}" dt="2019-07-12T21:19:53.905" v="55" actId="478"/>
          <ac:picMkLst>
            <pc:docMk/>
            <pc:sldMk cId="540004450" sldId="980"/>
            <ac:picMk id="7" creationId="{A658FBB2-8304-4DB6-B5BC-95D3BFCA4706}"/>
          </ac:picMkLst>
        </pc:picChg>
        <pc:picChg chg="add mod">
          <ac:chgData name="Steve Shellhammer" userId="0e71f22d-ee3e-49c0-82ff-dbc290af8082" providerId="ADAL" clId="{AA55A693-E2EA-4B19-99F1-03F1D0DAFCA2}" dt="2019-07-12T21:21:56.758" v="65" actId="1076"/>
          <ac:picMkLst>
            <pc:docMk/>
            <pc:sldMk cId="540004450" sldId="980"/>
            <ac:picMk id="8" creationId="{B60C67A1-FAD2-4275-9E04-44E8AAD44B55}"/>
          </ac:picMkLst>
        </pc:picChg>
      </pc:sldChg>
      <pc:sldMasterChg chg="modSldLayout">
        <pc:chgData name="Steve Shellhammer" userId="0e71f22d-ee3e-49c0-82ff-dbc290af8082" providerId="ADAL" clId="{AA55A693-E2EA-4B19-99F1-03F1D0DAFCA2}" dt="2019-07-01T19:34:15.744" v="7" actId="20577"/>
        <pc:sldMasterMkLst>
          <pc:docMk/>
          <pc:sldMasterMk cId="0" sldId="2147483648"/>
        </pc:sldMasterMkLst>
        <pc:sldLayoutChg chg="modSp">
          <pc:chgData name="Steve Shellhammer" userId="0e71f22d-ee3e-49c0-82ff-dbc290af8082" providerId="ADAL" clId="{AA55A693-E2EA-4B19-99F1-03F1D0DAFCA2}" dt="2019-07-01T19:34:15.744" v="7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AA55A693-E2EA-4B19-99F1-03F1D0DAFCA2}" dt="2019-07-01T19:34:15.744" v="7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8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8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09" y="96872"/>
            <a:ext cx="644449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1" y="96872"/>
            <a:ext cx="831548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1675"/>
            <a:ext cx="4624387" cy="34686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09" tIns="46232" rIns="93909" bIns="4623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4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709" algn="l"/>
                <a:tab pos="1376126" algn="l"/>
                <a:tab pos="2293544" algn="l"/>
                <a:tab pos="3210961" algn="l"/>
                <a:tab pos="4128379" algn="l"/>
                <a:tab pos="5045796" algn="l"/>
                <a:tab pos="5963214" algn="l"/>
                <a:tab pos="6880631" algn="l"/>
                <a:tab pos="7798049" algn="l"/>
                <a:tab pos="8715466" algn="l"/>
                <a:tab pos="9632884" algn="l"/>
                <a:tab pos="10550301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4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5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4" y="8986737"/>
            <a:ext cx="552659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5" y="296965"/>
            <a:ext cx="568011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85372" indent="-302066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08265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91571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174878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16531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 marL="853463" indent="-365770">
              <a:buFont typeface="Courier New" panose="02070309020205020404" pitchFamily="49" charset="0"/>
              <a:buChar char="o"/>
              <a:defRPr sz="2200" b="1"/>
            </a:lvl2pPr>
            <a:lvl3pPr marL="1280195" indent="-304809">
              <a:buFont typeface="Arial" panose="020B0604020202020204" pitchFamily="34" charset="0"/>
              <a:buChar char="•"/>
              <a:defRPr sz="2000"/>
            </a:lvl3pPr>
            <a:lvl4pPr marL="1767887" indent="-304809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2019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6E15EF-98CC-45E2-B245-536D412478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94805" y="397809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802.11-19/1079r0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731522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13282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/>
              <a:t>July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715006" y="6907108"/>
            <a:ext cx="3396821" cy="26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470401" y="6907109"/>
            <a:ext cx="728133" cy="387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31520" y="650240"/>
            <a:ext cx="829056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706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9828" y="6907108"/>
            <a:ext cx="1022665" cy="262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1707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1520" y="6908800"/>
            <a:ext cx="837184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987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743373" y="355601"/>
            <a:ext cx="2457015" cy="291254"/>
          </a:xfrm>
        </p:spPr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690880"/>
            <a:ext cx="9072563" cy="93472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3000" dirty="0">
                <a:cs typeface="Calibri" panose="020F0502020204030204" pitchFamily="34" charset="0"/>
              </a:rPr>
              <a:t>HARQ Gains with Overhead Considered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1625600"/>
            <a:ext cx="8290560" cy="423334"/>
          </a:xfrm>
          <a:ln/>
        </p:spPr>
        <p:txBody>
          <a:bodyPr/>
          <a:lstStyle/>
          <a:p>
            <a:pPr marL="0" indent="0" algn="ctr">
              <a:spcBef>
                <a:spcPts val="533"/>
              </a:spcBef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2133" dirty="0"/>
              <a:t>Date:</a:t>
            </a:r>
            <a:r>
              <a:rPr lang="en-GB" sz="2133" b="0" dirty="0"/>
              <a:t> 2019-07-15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7200" y="2069253"/>
            <a:ext cx="154432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304" tIns="49152" rIns="98304" bIns="49152"/>
          <a:lstStyle/>
          <a:p>
            <a:pPr>
              <a:spcBef>
                <a:spcPts val="533"/>
              </a:spcBef>
              <a:tabLst>
                <a:tab pos="365770" algn="l"/>
                <a:tab pos="1341156" algn="l"/>
                <a:tab pos="2316542" algn="l"/>
                <a:tab pos="3291927" algn="l"/>
                <a:tab pos="4267313" algn="l"/>
                <a:tab pos="5242699" algn="l"/>
                <a:tab pos="6218085" algn="l"/>
                <a:tab pos="7193471" algn="l"/>
                <a:tab pos="8168857" algn="l"/>
                <a:tab pos="9144243" algn="l"/>
                <a:tab pos="10119629" algn="l"/>
                <a:tab pos="11095015" algn="l"/>
              </a:tabLst>
            </a:pP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921980"/>
              </p:ext>
            </p:extLst>
          </p:nvPr>
        </p:nvGraphicFramePr>
        <p:xfrm>
          <a:off x="385763" y="2430463"/>
          <a:ext cx="9069387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7449630" imgH="2529381" progId="Word.Document.8">
                  <p:embed/>
                </p:oleObj>
              </mc:Choice>
              <mc:Fallback>
                <p:oleObj name="Document" r:id="rId4" imgW="7449630" imgH="2529381" progId="Word.Document.8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2430463"/>
                        <a:ext cx="9069387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2719-1119-4186-B497-A7AB695A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" y="646855"/>
            <a:ext cx="9533965" cy="734909"/>
          </a:xfrm>
        </p:spPr>
        <p:txBody>
          <a:bodyPr/>
          <a:lstStyle/>
          <a:p>
            <a:r>
              <a:rPr lang="en-US" sz="2800" dirty="0"/>
              <a:t>Spectral Efficiency Gains – Fixed MCS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D1E0D-C240-44D3-A850-DFF98939B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6172199"/>
            <a:ext cx="8686800" cy="734909"/>
          </a:xfrm>
        </p:spPr>
        <p:txBody>
          <a:bodyPr/>
          <a:lstStyle/>
          <a:p>
            <a:r>
              <a:rPr lang="en-US" sz="2000" dirty="0"/>
              <a:t>The overhead is higher in HARQ than in ARQ, so we see a drop in spectral efficiency gain with overhead included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7E9B6-D468-447A-ADF2-6561760C95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E7622-F1EF-4E68-B9D8-4F422C80DA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440DA6-035D-4056-8064-187D7DFF88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B909C-2894-4AEF-AEB8-3FE428457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52" y="1456426"/>
            <a:ext cx="8580496" cy="440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2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D1E0D-C240-44D3-A850-DFF98939B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6096000"/>
            <a:ext cx="8686800" cy="734909"/>
          </a:xfrm>
        </p:spPr>
        <p:txBody>
          <a:bodyPr/>
          <a:lstStyle/>
          <a:p>
            <a:r>
              <a:rPr lang="en-US" sz="2000" dirty="0"/>
              <a:t>Increasing the HARQ PPDU duration lowers overhead, and so the gains with overhead are closer to those without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7E9B6-D468-447A-ADF2-6561760C95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E7622-F1EF-4E68-B9D8-4F422C80DA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440DA6-035D-4056-8064-187D7DFF88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87C4AE0-7EEB-496F-9607-F2DBACA69D2E}"/>
              </a:ext>
            </a:extLst>
          </p:cNvPr>
          <p:cNvSpPr txBox="1">
            <a:spLocks/>
          </p:cNvSpPr>
          <p:nvPr/>
        </p:nvSpPr>
        <p:spPr bwMode="auto">
          <a:xfrm>
            <a:off x="143435" y="646855"/>
            <a:ext cx="9533965" cy="7349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 b="1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792502" indent="-304809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219232" indent="-243846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706925" indent="-243846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194618" indent="-243846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682311" indent="-243846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3170004" indent="-243846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657697" indent="-243846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4145390" indent="-243846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/>
              <a:t>Spectral Efficiency Gains – Fixed MCS</a:t>
            </a:r>
            <a:endParaRPr lang="en-US" sz="2800" kern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7B8A42-BE44-481F-B2B5-BEFF84076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1068"/>
            <a:ext cx="8482321" cy="443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2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2719-1119-4186-B497-A7AB695A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" y="646855"/>
            <a:ext cx="9533965" cy="734909"/>
          </a:xfrm>
        </p:spPr>
        <p:txBody>
          <a:bodyPr/>
          <a:lstStyle/>
          <a:p>
            <a:r>
              <a:rPr lang="en-US" sz="2800" dirty="0"/>
              <a:t>Spectral Efficiency Gains – Variable MCS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D1E0D-C240-44D3-A850-DFF98939B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6096000"/>
            <a:ext cx="8686800" cy="734909"/>
          </a:xfrm>
        </p:spPr>
        <p:txBody>
          <a:bodyPr/>
          <a:lstStyle/>
          <a:p>
            <a:r>
              <a:rPr lang="en-US" sz="2000" dirty="0"/>
              <a:t>HARQ gains higher with Variable MCS</a:t>
            </a:r>
          </a:p>
          <a:p>
            <a:r>
              <a:rPr lang="en-US" sz="2000" dirty="0"/>
              <a:t>Overhead loss is significant with shorter HARQ PPDU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7E9B6-D468-447A-ADF2-6561760C95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E7622-F1EF-4E68-B9D8-4F422C80DA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440DA6-035D-4056-8064-187D7DFF88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6287DA-476C-474D-8A6F-669374135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04" y="1553698"/>
            <a:ext cx="8580496" cy="444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1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2719-1119-4186-B497-A7AB695A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" y="646855"/>
            <a:ext cx="9533965" cy="734909"/>
          </a:xfrm>
        </p:spPr>
        <p:txBody>
          <a:bodyPr/>
          <a:lstStyle/>
          <a:p>
            <a:r>
              <a:rPr lang="en-US" sz="2800" dirty="0"/>
              <a:t>Spectral Efficiency Gains – Variable MCS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D1E0D-C240-44D3-A850-DFF98939B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6324600"/>
            <a:ext cx="8686800" cy="582508"/>
          </a:xfrm>
        </p:spPr>
        <p:txBody>
          <a:bodyPr/>
          <a:lstStyle/>
          <a:p>
            <a:r>
              <a:rPr lang="en-US" sz="2000" dirty="0"/>
              <a:t>Overhead loss drops with increased HARQ PPDU duration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7E9B6-D468-447A-ADF2-6561760C95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E7622-F1EF-4E68-B9D8-4F422C80DA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440DA6-035D-4056-8064-187D7DFF88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E5B1AE-75C8-4A80-9C3F-D2A18300A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56" y="1527235"/>
            <a:ext cx="8482321" cy="443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23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2719-1119-4186-B497-A7AB695A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" y="646855"/>
            <a:ext cx="9533965" cy="734909"/>
          </a:xfrm>
        </p:spPr>
        <p:txBody>
          <a:bodyPr/>
          <a:lstStyle/>
          <a:p>
            <a:r>
              <a:rPr lang="en-US" sz="2800" dirty="0"/>
              <a:t>Spectral Efficiency Gains – Feedback Based Rate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D1E0D-C240-44D3-A850-DFF98939B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6096000"/>
            <a:ext cx="8686800" cy="734909"/>
          </a:xfrm>
        </p:spPr>
        <p:txBody>
          <a:bodyPr/>
          <a:lstStyle/>
          <a:p>
            <a:r>
              <a:rPr lang="en-US" sz="2000" dirty="0"/>
              <a:t>HARQ gains even higher with Feedback Based Rate Adaptation</a:t>
            </a:r>
          </a:p>
          <a:p>
            <a:r>
              <a:rPr lang="en-US" sz="2000" dirty="0"/>
              <a:t>Overhead loss is significant with shorter HARQ PPDU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7E9B6-D468-447A-ADF2-6561760C95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E7622-F1EF-4E68-B9D8-4F422C80DA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440DA6-035D-4056-8064-187D7DFF88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412733-DB60-4161-A6EE-63455E4A9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04" y="1539949"/>
            <a:ext cx="8580496" cy="440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47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2719-1119-4186-B497-A7AB695A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" y="646855"/>
            <a:ext cx="9533965" cy="734909"/>
          </a:xfrm>
        </p:spPr>
        <p:txBody>
          <a:bodyPr/>
          <a:lstStyle/>
          <a:p>
            <a:r>
              <a:rPr lang="en-US" sz="2800" dirty="0"/>
              <a:t>Spectral Efficiency Gains – Feedback Based Rate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D1E0D-C240-44D3-A850-DFF98939B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6400800"/>
            <a:ext cx="8686800" cy="506308"/>
          </a:xfrm>
        </p:spPr>
        <p:txBody>
          <a:bodyPr/>
          <a:lstStyle/>
          <a:p>
            <a:r>
              <a:rPr lang="en-US" sz="2000" dirty="0"/>
              <a:t>Overhead loss drops with increased HARQ PPDU duration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7E9B6-D468-447A-ADF2-6561760C95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E7622-F1EF-4E68-B9D8-4F422C80DA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440DA6-035D-4056-8064-187D7DFF88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94074-6114-4741-BD43-B6B31FC84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3698"/>
            <a:ext cx="8482321" cy="444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85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8D72-9BF7-4CCF-B6C7-EC24DD40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3"/>
            <a:ext cx="9220200" cy="716278"/>
          </a:xfrm>
        </p:spPr>
        <p:txBody>
          <a:bodyPr/>
          <a:lstStyle/>
          <a:p>
            <a:r>
              <a:rPr lang="en-US" sz="2800" dirty="0"/>
              <a:t>Spectral Efficiency Gains – Feedback Based Rate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2A94B-04F1-4E3D-BD24-1647B01F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019800"/>
            <a:ext cx="8288868" cy="762000"/>
          </a:xfrm>
        </p:spPr>
        <p:txBody>
          <a:bodyPr/>
          <a:lstStyle/>
          <a:p>
            <a:r>
              <a:rPr lang="en-US" sz="2200" dirty="0"/>
              <a:t>The HARQ Gains are higher when there is additional SNR Uncertainty – More robust to this uncertainty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2AB6C-C1C7-4A47-B744-A1D18A5242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628C3-A5C9-4855-A1C2-07CB2A552C6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F83902-DF9A-4CFE-AF87-4C85F77C29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8FBB2-8304-4DB6-B5BC-95D3BFCA4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23" y="1474695"/>
            <a:ext cx="8560861" cy="442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90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8D72-9BF7-4CCF-B6C7-EC24DD40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3"/>
            <a:ext cx="9220200" cy="716278"/>
          </a:xfrm>
        </p:spPr>
        <p:txBody>
          <a:bodyPr/>
          <a:lstStyle/>
          <a:p>
            <a:r>
              <a:rPr lang="en-US" sz="2800" dirty="0"/>
              <a:t>Spectral Efficiency Gains – Feedback Based Rate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2A94B-04F1-4E3D-BD24-1647B01F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33" y="6343222"/>
            <a:ext cx="8288868" cy="480909"/>
          </a:xfrm>
        </p:spPr>
        <p:txBody>
          <a:bodyPr/>
          <a:lstStyle/>
          <a:p>
            <a:r>
              <a:rPr lang="en-US" sz="2200" dirty="0"/>
              <a:t>Overhead loss drops with increased HARQ PPDU duration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2AB6C-C1C7-4A47-B744-A1D18A5242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628C3-A5C9-4855-A1C2-07CB2A552C6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F83902-DF9A-4CFE-AF87-4C85F77C29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F1E6CB-6186-4857-9CD9-072D68283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49" y="1502787"/>
            <a:ext cx="8501956" cy="443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91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8D72-9BF7-4CCF-B6C7-EC24DD40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3"/>
            <a:ext cx="9220200" cy="716278"/>
          </a:xfrm>
        </p:spPr>
        <p:txBody>
          <a:bodyPr/>
          <a:lstStyle/>
          <a:p>
            <a:r>
              <a:rPr lang="en-US" sz="2800" dirty="0"/>
              <a:t>Spectral Efficiency Gains – Feedback Based Rate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2A94B-04F1-4E3D-BD24-1647B01F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18518"/>
            <a:ext cx="8580496" cy="480909"/>
          </a:xfrm>
        </p:spPr>
        <p:txBody>
          <a:bodyPr/>
          <a:lstStyle/>
          <a:p>
            <a:r>
              <a:rPr lang="en-US" sz="2200" dirty="0"/>
              <a:t>With 5 dB Additional SNR Uncertainty of we see higher HARQ Gains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2AB6C-C1C7-4A47-B744-A1D18A5242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628C3-A5C9-4855-A1C2-07CB2A552C6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F83902-DF9A-4CFE-AF87-4C85F77C29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8F5C35-A635-460A-992A-F0BB3FBDD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73" y="1597799"/>
            <a:ext cx="8580496" cy="442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3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8D72-9BF7-4CCF-B6C7-EC24DD40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3"/>
            <a:ext cx="9220200" cy="716278"/>
          </a:xfrm>
        </p:spPr>
        <p:txBody>
          <a:bodyPr/>
          <a:lstStyle/>
          <a:p>
            <a:r>
              <a:rPr lang="en-US" sz="2800" dirty="0"/>
              <a:t>Spectral Efficiency Gains – Feedback Based Rate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2A94B-04F1-4E3D-BD24-1647B01F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223000"/>
            <a:ext cx="8288868" cy="480909"/>
          </a:xfrm>
        </p:spPr>
        <p:txBody>
          <a:bodyPr/>
          <a:lstStyle/>
          <a:p>
            <a:r>
              <a:rPr lang="en-US" sz="2200" dirty="0"/>
              <a:t>Overhead loss drops with increased HARQ PPDU duration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2AB6C-C1C7-4A47-B744-A1D18A5242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628C3-A5C9-4855-A1C2-07CB2A552C6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F83902-DF9A-4CFE-AF87-4C85F77C29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0C67A1-FAD2-4275-9E04-44E8AAD44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76" y="1592886"/>
            <a:ext cx="8501956" cy="442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0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2DF7B-F9F7-426B-9EBF-45A0DA4C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5800"/>
            <a:ext cx="8288868" cy="990600"/>
          </a:xfrm>
        </p:spPr>
        <p:txBody>
          <a:bodyPr/>
          <a:lstStyle/>
          <a:p>
            <a:r>
              <a:rPr lang="en-US" sz="3200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D3758-8327-4F6C-B232-B34A4F5C8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0" y="2057400"/>
            <a:ext cx="8766810" cy="477350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HARQ Spectral Efficiency Gain Definition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Overhead Analysis Overview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HARQ Gains with and without Overhead</a:t>
            </a:r>
          </a:p>
          <a:p>
            <a:pPr lvl="1"/>
            <a:r>
              <a:rPr lang="en-US" dirty="0"/>
              <a:t>Fixed MCS</a:t>
            </a:r>
          </a:p>
          <a:p>
            <a:pPr lvl="1"/>
            <a:r>
              <a:rPr lang="en-US" dirty="0"/>
              <a:t>Variable MCS</a:t>
            </a:r>
          </a:p>
          <a:p>
            <a:pPr lvl="1"/>
            <a:r>
              <a:rPr lang="en-US" dirty="0"/>
              <a:t>Feedback Based Rate Adaptation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0F5BD-72FC-4857-ACD4-C90F650BEE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31578-0513-4BA1-80C7-8B123132D2B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ED9D8A-1F4B-40C0-A304-A549FC57127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069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D099-C5FF-489D-A3A7-5F676B9B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5800"/>
            <a:ext cx="8288868" cy="9144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CE8C7-E044-4DEE-A730-25E57DF63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724400"/>
          </a:xfrm>
        </p:spPr>
        <p:txBody>
          <a:bodyPr/>
          <a:lstStyle/>
          <a:p>
            <a:r>
              <a:rPr lang="en-US" dirty="0"/>
              <a:t>Incremental Redundancy consistently outperforms Punctured Chase Combining, as was mentioned in [1]</a:t>
            </a:r>
          </a:p>
          <a:p>
            <a:r>
              <a:rPr lang="en-US" dirty="0"/>
              <a:t>The largest gains are for the case of Feedback Based Rate Adaption</a:t>
            </a:r>
          </a:p>
          <a:p>
            <a:r>
              <a:rPr lang="en-US" dirty="0"/>
              <a:t>The largest HARQ Spectral Efficiency gains are below around 25 dB SNR, and start to taper off at high SNR </a:t>
            </a:r>
          </a:p>
          <a:p>
            <a:r>
              <a:rPr lang="en-US" dirty="0"/>
              <a:t>Losses due to overhead become significant for shorter HARQ PPDU durations</a:t>
            </a:r>
          </a:p>
          <a:p>
            <a:pPr lvl="1"/>
            <a:r>
              <a:rPr lang="en-US" dirty="0"/>
              <a:t>It will be important to limit overhead loss in order to realize HARQ gains in real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AE04B-F059-47D8-9423-0378DE3237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403F1-6F07-422B-AE7F-C666A245CBE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350A11-C03F-49DD-9F62-F451114CEEA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312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3FC42-6076-4B14-9F70-99BF33E3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EC4BF-DEC6-428D-A88A-C9C1B6C0A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Steve Shellhammer, et. al., “HARQ Simulation Results,” IEEE 802.11-19/1078r0, July 2019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Steve Shellhammer, et. al., “HARQ Complexity,” IEEE 802.11-19/1080r0, July 2019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CC78A-7F20-4A4B-B153-EADFCD1C10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5421C-151C-4264-B242-255CA3D942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FD7E19-606E-4FD1-A14E-4BDBEB56983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96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FA14-5035-4AEE-833E-6806ECC11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5800"/>
            <a:ext cx="8288868" cy="8382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CC580-16FD-4822-B1E6-EE93BC8D5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8800"/>
            <a:ext cx="9220200" cy="4861556"/>
          </a:xfrm>
        </p:spPr>
        <p:txBody>
          <a:bodyPr/>
          <a:lstStyle/>
          <a:p>
            <a:r>
              <a:rPr lang="en-US" dirty="0"/>
              <a:t>Here we investigate the throughput gains of HARQ compared to ARQ, under the same simulation conditions</a:t>
            </a:r>
          </a:p>
          <a:p>
            <a:r>
              <a:rPr lang="en-US" dirty="0"/>
              <a:t>The simulation details and throughput curves are provided in [1]</a:t>
            </a:r>
          </a:p>
          <a:p>
            <a:r>
              <a:rPr lang="en-US" dirty="0"/>
              <a:t>We support three types of rate selection/adaptation (see [1])</a:t>
            </a:r>
          </a:p>
          <a:p>
            <a:pPr lvl="1"/>
            <a:r>
              <a:rPr lang="en-US" dirty="0"/>
              <a:t>Fixed MCS</a:t>
            </a:r>
          </a:p>
          <a:p>
            <a:pPr lvl="1"/>
            <a:r>
              <a:rPr lang="en-US" dirty="0"/>
              <a:t>Variable MCS based on long-term SNR</a:t>
            </a:r>
          </a:p>
          <a:p>
            <a:pPr lvl="1"/>
            <a:r>
              <a:rPr lang="en-US" dirty="0"/>
              <a:t>Feedback-based Rate Adaptation, based on short-term SNR from HARQ feedback</a:t>
            </a:r>
          </a:p>
          <a:p>
            <a:r>
              <a:rPr lang="en-US" dirty="0"/>
              <a:t>Beyond the intrinsic uncertainty in the long-term SNR, we also support addition SNR uncertainty [1]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869E7-7C1E-40D1-AEFF-21AED2C00C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0573A-33B0-43F1-9257-70E0CE3F56A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EB528E1-D8F0-45D7-B0C1-7BDB671B3D5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217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52BA-C117-4F6F-8879-2F8B62D03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868677"/>
          </a:xfrm>
        </p:spPr>
        <p:txBody>
          <a:bodyPr/>
          <a:lstStyle/>
          <a:p>
            <a:r>
              <a:rPr lang="en-US" sz="3200" dirty="0"/>
              <a:t>HARQ Spectral Efficiency 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B9504-76F4-44A5-A45A-78AB00524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33" y="1871560"/>
            <a:ext cx="8288868" cy="1438482"/>
          </a:xfrm>
        </p:spPr>
        <p:txBody>
          <a:bodyPr/>
          <a:lstStyle/>
          <a:p>
            <a:r>
              <a:rPr lang="en-US" dirty="0"/>
              <a:t>For a given SNR value we calculate the difference of the spectral efficiency of HARQ and ARQ, divided by the spectral efficiency of ARQ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226AF-200E-4D0E-B425-0BDA80624F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AB264-B9F4-497B-A659-A424261C4F4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352D7C-D79F-4D02-B4CC-15994DA460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20E1E4-EDE3-4856-A8F4-6454C4743077}"/>
                  </a:ext>
                </a:extLst>
              </p:cNvPr>
              <p:cNvSpPr txBox="1"/>
              <p:nvPr/>
            </p:nvSpPr>
            <p:spPr>
              <a:xfrm>
                <a:off x="1932454" y="3434508"/>
                <a:ext cx="5412058" cy="824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𝐺𝑎𝑖𝑛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𝐻𝐴𝑅𝑄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𝑆𝑁𝑅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𝐴𝑅𝑄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𝐴𝑅𝑄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𝑆𝑁𝑅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20E1E4-EDE3-4856-A8F4-6454C4743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454" y="3434508"/>
                <a:ext cx="5412058" cy="8243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2DC1F5-652B-4E98-A2D5-F2DCEF98D1F8}"/>
              </a:ext>
            </a:extLst>
          </p:cNvPr>
          <p:cNvSpPr txBox="1">
            <a:spLocks/>
          </p:cNvSpPr>
          <p:nvPr/>
        </p:nvSpPr>
        <p:spPr bwMode="auto">
          <a:xfrm>
            <a:off x="743373" y="4876801"/>
            <a:ext cx="8459895" cy="14384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HARQ can be either Punctured Chase Combining or Incremental Redundancy</a:t>
            </a:r>
          </a:p>
          <a:p>
            <a:r>
              <a:rPr lang="en-US" kern="0" dirty="0"/>
              <a:t>We plot Spectral Efficiency Gain in percentage versus SNR</a:t>
            </a:r>
          </a:p>
        </p:txBody>
      </p:sp>
    </p:spTree>
    <p:extLst>
      <p:ext uri="{BB962C8B-B14F-4D97-AF65-F5344CB8AC3E}">
        <p14:creationId xmlns:p14="http://schemas.microsoft.com/office/powerpoint/2010/main" val="3259429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2E8E-3DE6-435A-B5D0-257FD2FF9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2"/>
            <a:ext cx="8288868" cy="819569"/>
          </a:xfrm>
        </p:spPr>
        <p:txBody>
          <a:bodyPr/>
          <a:lstStyle/>
          <a:p>
            <a:r>
              <a:rPr lang="en-US" dirty="0"/>
              <a:t>Overhead Analysis –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3FC0E-3877-43E9-A7F9-078CB5820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1905000"/>
            <a:ext cx="8488681" cy="3886200"/>
          </a:xfrm>
        </p:spPr>
        <p:txBody>
          <a:bodyPr/>
          <a:lstStyle/>
          <a:p>
            <a:r>
              <a:rPr lang="en-US" dirty="0"/>
              <a:t>All the Throughput analysis provided in [1] is based on the PHY Data Field and does not include any overhead</a:t>
            </a:r>
          </a:p>
          <a:p>
            <a:pPr lvl="1"/>
            <a:r>
              <a:rPr lang="en-US" dirty="0"/>
              <a:t>This is true for IR, PCC and ARQ</a:t>
            </a:r>
          </a:p>
          <a:p>
            <a:r>
              <a:rPr lang="en-US" dirty="0"/>
              <a:t>Here we provide an Overview of the Overhead Analysis and how it affects the simulation Throughput Results</a:t>
            </a:r>
          </a:p>
          <a:p>
            <a:r>
              <a:rPr lang="en-US" dirty="0"/>
              <a:t>Overhead can include the following</a:t>
            </a:r>
          </a:p>
          <a:p>
            <a:pPr lvl="1"/>
            <a:r>
              <a:rPr lang="en-US" sz="2400" dirty="0">
                <a:cs typeface="+mn-cs"/>
              </a:rPr>
              <a:t>PPDU Preambles</a:t>
            </a:r>
          </a:p>
          <a:p>
            <a:pPr lvl="1"/>
            <a:r>
              <a:rPr lang="en-US" dirty="0"/>
              <a:t>Time gaps between packets</a:t>
            </a:r>
          </a:p>
          <a:p>
            <a:pPr lvl="1"/>
            <a:r>
              <a:rPr lang="en-US" dirty="0"/>
              <a:t>HARQ Feedback (if HARQ) or Block ACK (if ARQ)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F4C97-311F-417C-917E-1FFABAB0A4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C988D-7141-4918-8C6D-F53A658C1DA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20E6FA-0F76-4502-88CC-EA884CB046B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52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427D-0D33-43CD-B29B-B4AD4DD4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95115"/>
            <a:ext cx="8288868" cy="676485"/>
          </a:xfrm>
        </p:spPr>
        <p:txBody>
          <a:bodyPr/>
          <a:lstStyle/>
          <a:p>
            <a:r>
              <a:rPr lang="en-US" dirty="0"/>
              <a:t>Overhead Analysis –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12F5D-18A6-4642-BCD8-C3E6D641C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373" y="4661843"/>
            <a:ext cx="8277015" cy="2133599"/>
          </a:xfrm>
        </p:spPr>
        <p:txBody>
          <a:bodyPr/>
          <a:lstStyle/>
          <a:p>
            <a:r>
              <a:rPr lang="en-US" dirty="0"/>
              <a:t>Always send the Initial HARQ Transmission</a:t>
            </a:r>
          </a:p>
          <a:p>
            <a:r>
              <a:rPr lang="en-US" dirty="0"/>
              <a:t>If HARQ Retransmission is needed</a:t>
            </a:r>
          </a:p>
          <a:p>
            <a:pPr lvl="1"/>
            <a:r>
              <a:rPr lang="en-US" dirty="0"/>
              <a:t>Send HARQ Feedback and HARQ Retransmission</a:t>
            </a:r>
          </a:p>
          <a:p>
            <a:r>
              <a:rPr lang="en-US" dirty="0"/>
              <a:t>If HARQ Retransmission is not needed</a:t>
            </a:r>
          </a:p>
          <a:p>
            <a:pPr lvl="1"/>
            <a:r>
              <a:rPr lang="en-US" dirty="0"/>
              <a:t>Send Block ACK (BA)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06322-F663-454E-979B-0E103FDBD4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6E145-5540-4953-915A-1773BCCD36D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9354D65-C0C3-4559-9D9D-9F5361006D0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EB1CA-C96A-4C65-A4F7-9E8271BD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86557"/>
            <a:ext cx="7140001" cy="24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53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B9266-D05A-4813-BC72-5429EF352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26" y="778937"/>
            <a:ext cx="8288868" cy="487677"/>
          </a:xfrm>
        </p:spPr>
        <p:txBody>
          <a:bodyPr/>
          <a:lstStyle/>
          <a:p>
            <a:r>
              <a:rPr lang="en-US" dirty="0"/>
              <a:t>Overhead Analysis –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5CA7A-E367-4BE8-B637-7DE263707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447800"/>
            <a:ext cx="8288868" cy="5410200"/>
          </a:xfrm>
        </p:spPr>
        <p:txBody>
          <a:bodyPr/>
          <a:lstStyle/>
          <a:p>
            <a:r>
              <a:rPr lang="en-US" sz="2200" dirty="0"/>
              <a:t>Consider the average duration of the total overhead</a:t>
            </a:r>
          </a:p>
          <a:p>
            <a:r>
              <a:rPr lang="en-US" sz="2200" dirty="0"/>
              <a:t>Preamble</a:t>
            </a:r>
          </a:p>
          <a:p>
            <a:pPr lvl="1"/>
            <a:r>
              <a:rPr lang="en-US" sz="2000" dirty="0"/>
              <a:t>One Preamble from Initial HARQ Transmission</a:t>
            </a:r>
          </a:p>
          <a:p>
            <a:pPr lvl="1"/>
            <a:r>
              <a:rPr lang="en-US" sz="2000" dirty="0"/>
              <a:t>A second Preamble from HARQ Retransmission (weighted by probability of sending HARQ Retransmission)</a:t>
            </a:r>
          </a:p>
          <a:p>
            <a:r>
              <a:rPr lang="en-US" sz="2200" dirty="0"/>
              <a:t>HARQ Feedback</a:t>
            </a:r>
          </a:p>
          <a:p>
            <a:pPr lvl="1"/>
            <a:r>
              <a:rPr lang="en-US" sz="2000" dirty="0"/>
              <a:t>Feedback packet (weighted by probability of sending HARQ Retransmission)</a:t>
            </a:r>
          </a:p>
          <a:p>
            <a:r>
              <a:rPr lang="en-US" sz="2200" dirty="0"/>
              <a:t>SIFS</a:t>
            </a:r>
          </a:p>
          <a:p>
            <a:pPr lvl="1"/>
            <a:r>
              <a:rPr lang="en-US" sz="2000" dirty="0"/>
              <a:t>One SIFS after HARQ Initial Transmission</a:t>
            </a:r>
          </a:p>
          <a:p>
            <a:pPr lvl="1"/>
            <a:r>
              <a:rPr lang="en-US" sz="2000" dirty="0"/>
              <a:t>Two additional SIFS (weighted by probability of sending HARQ Retransmission)</a:t>
            </a:r>
          </a:p>
          <a:p>
            <a:r>
              <a:rPr lang="en-US" sz="2200" dirty="0"/>
              <a:t>Block ACK</a:t>
            </a:r>
          </a:p>
          <a:p>
            <a:pPr lvl="1"/>
            <a:r>
              <a:rPr lang="en-US" sz="2000" dirty="0"/>
              <a:t>End with a BA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582E7-DECC-4412-BC91-CEB5640461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99CA6-2870-46CA-9488-53EB63DD631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73263F4-7D9E-4704-A467-94AA18794C5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434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9AADD-4AF8-4740-A916-FB42D738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2"/>
            <a:ext cx="8288868" cy="775545"/>
          </a:xfrm>
        </p:spPr>
        <p:txBody>
          <a:bodyPr/>
          <a:lstStyle/>
          <a:p>
            <a:r>
              <a:rPr lang="en-US" dirty="0"/>
              <a:t>Overhead Analysis –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99F410-43A5-46EC-8961-CB5AA0D4F5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1752600"/>
                <a:ext cx="8288868" cy="5154509"/>
              </a:xfrm>
            </p:spPr>
            <p:txBody>
              <a:bodyPr/>
              <a:lstStyle/>
              <a:p>
                <a:r>
                  <a:rPr lang="en-US" dirty="0"/>
                  <a:t>Calculated new Throughput curves for</a:t>
                </a:r>
              </a:p>
              <a:p>
                <a:pPr lvl="1"/>
                <a:r>
                  <a:rPr lang="en-US" dirty="0"/>
                  <a:t>HARQ-IR</a:t>
                </a:r>
              </a:p>
              <a:p>
                <a:pPr lvl="1"/>
                <a:r>
                  <a:rPr lang="en-US" dirty="0"/>
                  <a:t>HARQ-PCC</a:t>
                </a:r>
              </a:p>
              <a:p>
                <a:pPr lvl="1"/>
                <a:r>
                  <a:rPr lang="en-US" dirty="0"/>
                  <a:t>ARQ</a:t>
                </a:r>
              </a:p>
              <a:p>
                <a:r>
                  <a:rPr lang="en-US" dirty="0"/>
                  <a:t>Considered different Data Field durations in overhead calculations</a:t>
                </a:r>
              </a:p>
              <a:p>
                <a:pPr lvl="1"/>
                <a:r>
                  <a:rPr lang="en-US" dirty="0"/>
                  <a:t>ARQ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5 ms</a:t>
                </a:r>
              </a:p>
              <a:p>
                <a:pPr lvl="1"/>
                <a:r>
                  <a:rPr lang="en-US" dirty="0"/>
                  <a:t>HARQ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1 ms and 3 ms</a:t>
                </a:r>
              </a:p>
              <a:p>
                <a:r>
                  <a:rPr lang="en-US" dirty="0"/>
                  <a:t>HARQ Data Field duration may be less than ARQ Data Field duration, based on HARQ memory Requirements [2]</a:t>
                </a:r>
              </a:p>
              <a:p>
                <a:r>
                  <a:rPr lang="en-US" dirty="0"/>
                  <a:t>Plotted HARQ Spectral Efficiency gains with and without overhead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99F410-43A5-46EC-8961-CB5AA0D4F5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1752600"/>
                <a:ext cx="8288868" cy="5154509"/>
              </a:xfrm>
              <a:blipFill>
                <a:blip r:embed="rId2"/>
                <a:stretch>
                  <a:fillRect l="-956" t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01836-3AE4-4C4D-9D32-D18D64CF82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49F56-B75A-496D-8DB7-969779E2A9B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47D55A-1E9F-4564-8F47-71DC15C2FFD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16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49C3-014C-40AC-B329-DB4A82498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33" y="2362200"/>
            <a:ext cx="8288868" cy="1136227"/>
          </a:xfrm>
        </p:spPr>
        <p:txBody>
          <a:bodyPr/>
          <a:lstStyle/>
          <a:p>
            <a:r>
              <a:rPr lang="en-US" sz="4000" dirty="0"/>
              <a:t>HARQ Spectral Efficiency Gains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23202-FAAB-48DD-BE44-5C0B1F9385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D9868-7B80-451F-9C03-0D097345FB7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972C0E-601E-486F-8DEA-CC0837CB56C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768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3320</TotalTime>
  <Words>935</Words>
  <Application>Microsoft Office PowerPoint</Application>
  <PresentationFormat>Custom</PresentationFormat>
  <Paragraphs>160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Courier New</vt:lpstr>
      <vt:lpstr>Times New Roman</vt:lpstr>
      <vt:lpstr>Office Theme</vt:lpstr>
      <vt:lpstr>Document</vt:lpstr>
      <vt:lpstr>HARQ Gains with Overhead Considered</vt:lpstr>
      <vt:lpstr>Presentation Outline</vt:lpstr>
      <vt:lpstr>Introduction</vt:lpstr>
      <vt:lpstr>HARQ Spectral Efficiency Gain</vt:lpstr>
      <vt:lpstr>Overhead Analysis – Overview</vt:lpstr>
      <vt:lpstr>Overhead Analysis – Overview</vt:lpstr>
      <vt:lpstr>Overhead Analysis – Overview</vt:lpstr>
      <vt:lpstr>Overhead Analysis – Overview</vt:lpstr>
      <vt:lpstr>HARQ Spectral Efficiency Gains</vt:lpstr>
      <vt:lpstr>Spectral Efficiency Gains – Fixed MCS</vt:lpstr>
      <vt:lpstr>PowerPoint Presentation</vt:lpstr>
      <vt:lpstr>Spectral Efficiency Gains – Variable MCS</vt:lpstr>
      <vt:lpstr>Spectral Efficiency Gains – Variable MCS</vt:lpstr>
      <vt:lpstr>Spectral Efficiency Gains – Feedback Based Rate Adaptation</vt:lpstr>
      <vt:lpstr>Spectral Efficiency Gains – Feedback Based Rate Adaptation</vt:lpstr>
      <vt:lpstr>Spectral Efficiency Gains – Feedback Based Rate Adaptation</vt:lpstr>
      <vt:lpstr>Spectral Efficiency Gains – Feedback Based Rate Adaptation</vt:lpstr>
      <vt:lpstr>Spectral Efficiency Gains – Feedback Based Rate Adaptation</vt:lpstr>
      <vt:lpstr>Spectral Efficiency Gains – Feedback Based Rate Adaptation</vt:lpstr>
      <vt:lpstr>Conclusions</vt:lpstr>
      <vt:lpstr>References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Shellhammer, Steve</dc:creator>
  <cp:lastModifiedBy>Steve Shellhammer</cp:lastModifiedBy>
  <cp:revision>525</cp:revision>
  <cp:lastPrinted>2017-11-22T00:49:17Z</cp:lastPrinted>
  <dcterms:created xsi:type="dcterms:W3CDTF">2014-10-30T17:06:39Z</dcterms:created>
  <dcterms:modified xsi:type="dcterms:W3CDTF">2019-07-12T21:29:57Z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-1846127257</vt:i4>
  </property>
  <property fmtid="{D5CDD505-2E9C-101B-9397-08002B2CF9AE}" pid="3" name="_NewReviewCycle">
    <vt:lpwstr/>
  </property>
  <property fmtid="{D5CDD505-2E9C-101B-9397-08002B2CF9AE}" pid="4" name="_EmailSubject">
    <vt:lpwstr>HARQ overhead analysis</vt:lpwstr>
  </property>
  <property fmtid="{D5CDD505-2E9C-101B-9397-08002B2CF9AE}" pid="5" name="_AuthorEmail">
    <vt:lpwstr>alicel@qti.qualcomm.com</vt:lpwstr>
  </property>
  <property fmtid="{D5CDD505-2E9C-101B-9397-08002B2CF9AE}" pid="6" name="_AuthorEmailDisplayName">
    <vt:lpwstr>Alice Chen</vt:lpwstr>
  </property>
</Properties>
</file>