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0" r:id="rId3"/>
    <p:sldId id="328" r:id="rId4"/>
    <p:sldId id="963" r:id="rId5"/>
    <p:sldId id="276" r:id="rId6"/>
    <p:sldId id="315" r:id="rId7"/>
    <p:sldId id="304" r:id="rId8"/>
    <p:sldId id="302" r:id="rId9"/>
    <p:sldId id="301" r:id="rId10"/>
    <p:sldId id="303" r:id="rId11"/>
    <p:sldId id="291" r:id="rId12"/>
    <p:sldId id="293" r:id="rId13"/>
    <p:sldId id="294" r:id="rId14"/>
    <p:sldId id="322" r:id="rId15"/>
    <p:sldId id="323" r:id="rId16"/>
    <p:sldId id="317" r:id="rId17"/>
    <p:sldId id="295" r:id="rId18"/>
    <p:sldId id="305" r:id="rId19"/>
    <p:sldId id="335" r:id="rId20"/>
    <p:sldId id="961" r:id="rId21"/>
    <p:sldId id="962" r:id="rId22"/>
    <p:sldId id="274" r:id="rId23"/>
    <p:sldId id="960" r:id="rId2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C55E6-99CC-4B2E-832D-CF1A3CCA1388}" v="3" dt="2019-07-05T16:14:05.1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94660"/>
  </p:normalViewPr>
  <p:slideViewPr>
    <p:cSldViewPr>
      <p:cViewPr varScale="1">
        <p:scale>
          <a:sx n="107" d="100"/>
          <a:sy n="107" d="100"/>
        </p:scale>
        <p:origin x="2310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3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354DA5F2-D9EF-4C30-850D-1BC45EBA39E0}"/>
    <pc:docChg chg="custSel delSld modSld sldOrd">
      <pc:chgData name="Steve Shellhammer" userId="0e71f22d-ee3e-49c0-82ff-dbc290af8082" providerId="ADAL" clId="{354DA5F2-D9EF-4C30-850D-1BC45EBA39E0}" dt="2019-06-05T23:04:20.673" v="605" actId="14100"/>
      <pc:docMkLst>
        <pc:docMk/>
      </pc:docMkLst>
      <pc:sldChg chg="modSp">
        <pc:chgData name="Steve Shellhammer" userId="0e71f22d-ee3e-49c0-82ff-dbc290af8082" providerId="ADAL" clId="{354DA5F2-D9EF-4C30-850D-1BC45EBA39E0}" dt="2019-06-05T22:56:52.888" v="551"/>
        <pc:sldMkLst>
          <pc:docMk/>
          <pc:sldMk cId="0" sldId="256"/>
        </pc:sldMkLst>
        <pc:graphicFrameChg chg="mod">
          <ac:chgData name="Steve Shellhammer" userId="0e71f22d-ee3e-49c0-82ff-dbc290af8082" providerId="ADAL" clId="{354DA5F2-D9EF-4C30-850D-1BC45EBA39E0}" dt="2019-06-05T22:56:52.888" v="551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modSp">
        <pc:chgData name="Steve Shellhammer" userId="0e71f22d-ee3e-49c0-82ff-dbc290af8082" providerId="ADAL" clId="{354DA5F2-D9EF-4C30-850D-1BC45EBA39E0}" dt="2019-06-05T23:01:57.376" v="588" actId="20577"/>
        <pc:sldMkLst>
          <pc:docMk/>
          <pc:sldMk cId="3821069039" sldId="290"/>
        </pc:sldMkLst>
        <pc:spChg chg="mod">
          <ac:chgData name="Steve Shellhammer" userId="0e71f22d-ee3e-49c0-82ff-dbc290af8082" providerId="ADAL" clId="{354DA5F2-D9EF-4C30-850D-1BC45EBA39E0}" dt="2019-06-05T23:01:57.376" v="588" actId="20577"/>
          <ac:spMkLst>
            <pc:docMk/>
            <pc:sldMk cId="3821069039" sldId="290"/>
            <ac:spMk id="3" creationId="{CA0D3758-8327-4F6C-B232-B34A4F5C8FE6}"/>
          </ac:spMkLst>
        </pc:spChg>
      </pc:sldChg>
    </pc:docChg>
  </pc:docChgLst>
  <pc:docChgLst>
    <pc:chgData name="Steve Shellhammer" userId="0e71f22d-ee3e-49c0-82ff-dbc290af8082" providerId="ADAL" clId="{245E54A6-557B-4E2A-BA1F-777E3CE744AB}"/>
    <pc:docChg chg="modSld">
      <pc:chgData name="Steve Shellhammer" userId="0e71f22d-ee3e-49c0-82ff-dbc290af8082" providerId="ADAL" clId="{245E54A6-557B-4E2A-BA1F-777E3CE744AB}" dt="2019-06-05T23:06:10.891" v="0" actId="14100"/>
      <pc:docMkLst>
        <pc:docMk/>
      </pc:docMkLst>
      <pc:sldChg chg="modSp">
        <pc:chgData name="Steve Shellhammer" userId="0e71f22d-ee3e-49c0-82ff-dbc290af8082" providerId="ADAL" clId="{245E54A6-557B-4E2A-BA1F-777E3CE744AB}" dt="2019-06-05T23:06:10.891" v="0" actId="14100"/>
        <pc:sldMkLst>
          <pc:docMk/>
          <pc:sldMk cId="3821069039" sldId="290"/>
        </pc:sldMkLst>
        <pc:spChg chg="mod">
          <ac:chgData name="Steve Shellhammer" userId="0e71f22d-ee3e-49c0-82ff-dbc290af8082" providerId="ADAL" clId="{245E54A6-557B-4E2A-BA1F-777E3CE744AB}" dt="2019-06-05T23:06:10.891" v="0" actId="14100"/>
          <ac:spMkLst>
            <pc:docMk/>
            <pc:sldMk cId="3821069039" sldId="290"/>
            <ac:spMk id="2" creationId="{18A2DF7B-F9F7-426B-9EBF-45A0DA4C3EFB}"/>
          </ac:spMkLst>
        </pc:spChg>
      </pc:sldChg>
    </pc:docChg>
  </pc:docChgLst>
  <pc:docChgLst>
    <pc:chgData name="Steve Shellhammer" userId="0e71f22d-ee3e-49c0-82ff-dbc290af8082" providerId="ADAL" clId="{86305DB1-7B70-4466-ADBE-2C869009EB32}"/>
    <pc:docChg chg="undo custSel delSld modSld">
      <pc:chgData name="Steve Shellhammer" userId="0e71f22d-ee3e-49c0-82ff-dbc290af8082" providerId="ADAL" clId="{86305DB1-7B70-4466-ADBE-2C869009EB32}" dt="2019-06-27T22:29:42.648" v="1048" actId="20577"/>
      <pc:docMkLst>
        <pc:docMk/>
      </pc:docMkLst>
      <pc:sldChg chg="modSp">
        <pc:chgData name="Steve Shellhammer" userId="0e71f22d-ee3e-49c0-82ff-dbc290af8082" providerId="ADAL" clId="{86305DB1-7B70-4466-ADBE-2C869009EB32}" dt="2019-06-27T20:38:43.851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86305DB1-7B70-4466-ADBE-2C869009EB32}" dt="2019-06-27T20:38:43.851" v="2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6305DB1-7B70-4466-ADBE-2C869009EB32}" dt="2019-06-27T20:38:36.715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">
        <pc:chgData name="Steve Shellhammer" userId="0e71f22d-ee3e-49c0-82ff-dbc290af8082" providerId="ADAL" clId="{86305DB1-7B70-4466-ADBE-2C869009EB32}" dt="2019-06-27T22:09:38.905" v="1035" actId="404"/>
        <pc:sldMkLst>
          <pc:docMk/>
          <pc:sldMk cId="1640312042" sldId="274"/>
        </pc:sldMkLst>
        <pc:spChg chg="mod">
          <ac:chgData name="Steve Shellhammer" userId="0e71f22d-ee3e-49c0-82ff-dbc290af8082" providerId="ADAL" clId="{86305DB1-7B70-4466-ADBE-2C869009EB32}" dt="2019-06-27T22:03:57.169" v="512" actId="14100"/>
          <ac:spMkLst>
            <pc:docMk/>
            <pc:sldMk cId="1640312042" sldId="274"/>
            <ac:spMk id="2" creationId="{96ABD099-C5FF-489D-A3A7-5F676B9B865F}"/>
          </ac:spMkLst>
        </pc:spChg>
        <pc:spChg chg="mod">
          <ac:chgData name="Steve Shellhammer" userId="0e71f22d-ee3e-49c0-82ff-dbc290af8082" providerId="ADAL" clId="{86305DB1-7B70-4466-ADBE-2C869009EB32}" dt="2019-06-27T22:09:38.905" v="1035" actId="404"/>
          <ac:spMkLst>
            <pc:docMk/>
            <pc:sldMk cId="1640312042" sldId="274"/>
            <ac:spMk id="3" creationId="{541CE8C7-E044-4DEE-A730-25E57DF638D2}"/>
          </ac:spMkLst>
        </pc:spChg>
        <pc:spChg chg="del">
          <ac:chgData name="Steve Shellhammer" userId="0e71f22d-ee3e-49c0-82ff-dbc290af8082" providerId="ADAL" clId="{86305DB1-7B70-4466-ADBE-2C869009EB32}" dt="2019-06-27T22:03:44.957" v="509" actId="478"/>
          <ac:spMkLst>
            <pc:docMk/>
            <pc:sldMk cId="1640312042" sldId="274"/>
            <ac:spMk id="8" creationId="{7F81EF5B-872C-446F-8049-9F7AA162FC93}"/>
          </ac:spMkLst>
        </pc:spChg>
        <pc:spChg chg="add del mod">
          <ac:chgData name="Steve Shellhammer" userId="0e71f22d-ee3e-49c0-82ff-dbc290af8082" providerId="ADAL" clId="{86305DB1-7B70-4466-ADBE-2C869009EB32}" dt="2019-06-27T22:03:49.151" v="510" actId="478"/>
          <ac:spMkLst>
            <pc:docMk/>
            <pc:sldMk cId="1640312042" sldId="274"/>
            <ac:spMk id="9" creationId="{AF86EC81-80DB-478B-BEE1-CB9400756505}"/>
          </ac:spMkLst>
        </pc:spChg>
        <pc:graphicFrameChg chg="del">
          <ac:chgData name="Steve Shellhammer" userId="0e71f22d-ee3e-49c0-82ff-dbc290af8082" providerId="ADAL" clId="{86305DB1-7B70-4466-ADBE-2C869009EB32}" dt="2019-06-27T22:03:44.957" v="509" actId="478"/>
          <ac:graphicFrameMkLst>
            <pc:docMk/>
            <pc:sldMk cId="1640312042" sldId="274"/>
            <ac:graphicFrameMk id="7" creationId="{B1158756-66FF-4C99-AF98-3105C88C69D1}"/>
          </ac:graphicFrameMkLst>
        </pc:graphicFrameChg>
      </pc:sldChg>
      <pc:sldChg chg="modSp">
        <pc:chgData name="Steve Shellhammer" userId="0e71f22d-ee3e-49c0-82ff-dbc290af8082" providerId="ADAL" clId="{86305DB1-7B70-4466-ADBE-2C869009EB32}" dt="2019-06-27T20:43:45.038" v="80"/>
        <pc:sldMkLst>
          <pc:docMk/>
          <pc:sldMk cId="2897509894" sldId="276"/>
        </pc:sldMkLst>
        <pc:spChg chg="mod">
          <ac:chgData name="Steve Shellhammer" userId="0e71f22d-ee3e-49c0-82ff-dbc290af8082" providerId="ADAL" clId="{86305DB1-7B70-4466-ADBE-2C869009EB32}" dt="2019-06-27T20:43:22.314" v="78" actId="14100"/>
          <ac:spMkLst>
            <pc:docMk/>
            <pc:sldMk cId="2897509894" sldId="276"/>
            <ac:spMk id="10" creationId="{6E66370B-9E9D-408A-B35D-94DA753C55BA}"/>
          </ac:spMkLst>
        </pc:spChg>
        <pc:graphicFrameChg chg="mod modGraphic">
          <ac:chgData name="Steve Shellhammer" userId="0e71f22d-ee3e-49c0-82ff-dbc290af8082" providerId="ADAL" clId="{86305DB1-7B70-4466-ADBE-2C869009EB32}" dt="2019-06-27T20:43:45.038" v="80"/>
          <ac:graphicFrameMkLst>
            <pc:docMk/>
            <pc:sldMk cId="2897509894" sldId="276"/>
            <ac:graphicFrameMk id="7" creationId="{0D2C4E0B-75D6-4C2C-90E2-FE5984F9A591}"/>
          </ac:graphicFrameMkLst>
        </pc:graphicFrameChg>
      </pc:sldChg>
      <pc:sldChg chg="modSp">
        <pc:chgData name="Steve Shellhammer" userId="0e71f22d-ee3e-49c0-82ff-dbc290af8082" providerId="ADAL" clId="{86305DB1-7B70-4466-ADBE-2C869009EB32}" dt="2019-06-27T20:42:30.329" v="61" actId="14100"/>
        <pc:sldMkLst>
          <pc:docMk/>
          <pc:sldMk cId="3821069039" sldId="290"/>
        </pc:sldMkLst>
        <pc:spChg chg="mod">
          <ac:chgData name="Steve Shellhammer" userId="0e71f22d-ee3e-49c0-82ff-dbc290af8082" providerId="ADAL" clId="{86305DB1-7B70-4466-ADBE-2C869009EB32}" dt="2019-06-27T20:42:30.329" v="61" actId="14100"/>
          <ac:spMkLst>
            <pc:docMk/>
            <pc:sldMk cId="3821069039" sldId="290"/>
            <ac:spMk id="2" creationId="{18A2DF7B-F9F7-426B-9EBF-45A0DA4C3EFB}"/>
          </ac:spMkLst>
        </pc:spChg>
        <pc:spChg chg="mod">
          <ac:chgData name="Steve Shellhammer" userId="0e71f22d-ee3e-49c0-82ff-dbc290af8082" providerId="ADAL" clId="{86305DB1-7B70-4466-ADBE-2C869009EB32}" dt="2019-06-27T20:42:23.189" v="60" actId="403"/>
          <ac:spMkLst>
            <pc:docMk/>
            <pc:sldMk cId="3821069039" sldId="290"/>
            <ac:spMk id="3" creationId="{CA0D3758-8327-4F6C-B232-B34A4F5C8FE6}"/>
          </ac:spMkLst>
        </pc:spChg>
      </pc:sldChg>
      <pc:sldChg chg="addSp delSp modSp">
        <pc:chgData name="Steve Shellhammer" userId="0e71f22d-ee3e-49c0-82ff-dbc290af8082" providerId="ADAL" clId="{86305DB1-7B70-4466-ADBE-2C869009EB32}" dt="2019-06-27T20:49:46.435" v="102" actId="1076"/>
        <pc:sldMkLst>
          <pc:docMk/>
          <pc:sldMk cId="1148456778" sldId="293"/>
        </pc:sldMkLst>
        <pc:spChg chg="mod">
          <ac:chgData name="Steve Shellhammer" userId="0e71f22d-ee3e-49c0-82ff-dbc290af8082" providerId="ADAL" clId="{86305DB1-7B70-4466-ADBE-2C869009EB32}" dt="2019-06-27T20:46:26.472" v="86" actId="14100"/>
          <ac:spMkLst>
            <pc:docMk/>
            <pc:sldMk cId="1148456778" sldId="293"/>
            <ac:spMk id="2" creationId="{85E3A4F1-090A-48C2-9FBE-8C8EB3F308B8}"/>
          </ac:spMkLst>
        </pc:spChg>
        <pc:spChg chg="mod">
          <ac:chgData name="Steve Shellhammer" userId="0e71f22d-ee3e-49c0-82ff-dbc290af8082" providerId="ADAL" clId="{86305DB1-7B70-4466-ADBE-2C869009EB32}" dt="2019-06-27T20:46:34.008" v="93" actId="14100"/>
          <ac:spMkLst>
            <pc:docMk/>
            <pc:sldMk cId="1148456778" sldId="293"/>
            <ac:spMk id="3" creationId="{C52D9639-2F50-4F15-A6B2-302389445C76}"/>
          </ac:spMkLst>
        </pc:spChg>
        <pc:picChg chg="add mod">
          <ac:chgData name="Steve Shellhammer" userId="0e71f22d-ee3e-49c0-82ff-dbc290af8082" providerId="ADAL" clId="{86305DB1-7B70-4466-ADBE-2C869009EB32}" dt="2019-06-27T20:49:46.435" v="102" actId="1076"/>
          <ac:picMkLst>
            <pc:docMk/>
            <pc:sldMk cId="1148456778" sldId="293"/>
            <ac:picMk id="7" creationId="{E846FCFF-69C2-44CA-9324-B226DC8C105C}"/>
          </ac:picMkLst>
        </pc:picChg>
        <pc:picChg chg="del mod">
          <ac:chgData name="Steve Shellhammer" userId="0e71f22d-ee3e-49c0-82ff-dbc290af8082" providerId="ADAL" clId="{86305DB1-7B70-4466-ADBE-2C869009EB32}" dt="2019-06-27T20:49:32.740" v="98" actId="478"/>
          <ac:picMkLst>
            <pc:docMk/>
            <pc:sldMk cId="1148456778" sldId="293"/>
            <ac:picMk id="8" creationId="{C574B536-9433-43D7-BD1F-2154A1C905ED}"/>
          </ac:picMkLst>
        </pc:picChg>
      </pc:sldChg>
      <pc:sldChg chg="addSp delSp modSp">
        <pc:chgData name="Steve Shellhammer" userId="0e71f22d-ee3e-49c0-82ff-dbc290af8082" providerId="ADAL" clId="{86305DB1-7B70-4466-ADBE-2C869009EB32}" dt="2019-06-27T20:51:11.422" v="108" actId="1076"/>
        <pc:sldMkLst>
          <pc:docMk/>
          <pc:sldMk cId="1779626018" sldId="294"/>
        </pc:sldMkLst>
        <pc:spChg chg="mod">
          <ac:chgData name="Steve Shellhammer" userId="0e71f22d-ee3e-49c0-82ff-dbc290af8082" providerId="ADAL" clId="{86305DB1-7B70-4466-ADBE-2C869009EB32}" dt="2019-06-27T20:51:09.735" v="107" actId="14100"/>
          <ac:spMkLst>
            <pc:docMk/>
            <pc:sldMk cId="1779626018" sldId="294"/>
            <ac:spMk id="2" creationId="{85E3A4F1-090A-48C2-9FBE-8C8EB3F308B8}"/>
          </ac:spMkLst>
        </pc:spChg>
        <pc:picChg chg="del">
          <ac:chgData name="Steve Shellhammer" userId="0e71f22d-ee3e-49c0-82ff-dbc290af8082" providerId="ADAL" clId="{86305DB1-7B70-4466-ADBE-2C869009EB32}" dt="2019-06-27T20:50:42.529" v="103" actId="478"/>
          <ac:picMkLst>
            <pc:docMk/>
            <pc:sldMk cId="1779626018" sldId="294"/>
            <ac:picMk id="3" creationId="{92A2F442-EF2C-4FBF-B246-CF9504429272}"/>
          </ac:picMkLst>
        </pc:picChg>
        <pc:picChg chg="add mod">
          <ac:chgData name="Steve Shellhammer" userId="0e71f22d-ee3e-49c0-82ff-dbc290af8082" providerId="ADAL" clId="{86305DB1-7B70-4466-ADBE-2C869009EB32}" dt="2019-06-27T20:51:11.422" v="108" actId="1076"/>
          <ac:picMkLst>
            <pc:docMk/>
            <pc:sldMk cId="1779626018" sldId="294"/>
            <ac:picMk id="8" creationId="{FFE13E55-6AC1-4136-A0D9-16ADDD34B4D9}"/>
          </ac:picMkLst>
        </pc:picChg>
      </pc:sldChg>
      <pc:sldChg chg="addSp delSp modSp">
        <pc:chgData name="Steve Shellhammer" userId="0e71f22d-ee3e-49c0-82ff-dbc290af8082" providerId="ADAL" clId="{86305DB1-7B70-4466-ADBE-2C869009EB32}" dt="2019-06-27T20:55:06.786" v="134" actId="1037"/>
        <pc:sldMkLst>
          <pc:docMk/>
          <pc:sldMk cId="165460252" sldId="295"/>
        </pc:sldMkLst>
        <pc:picChg chg="del">
          <ac:chgData name="Steve Shellhammer" userId="0e71f22d-ee3e-49c0-82ff-dbc290af8082" providerId="ADAL" clId="{86305DB1-7B70-4466-ADBE-2C869009EB32}" dt="2019-06-27T20:54:26.999" v="128" actId="478"/>
          <ac:picMkLst>
            <pc:docMk/>
            <pc:sldMk cId="165460252" sldId="295"/>
            <ac:picMk id="3" creationId="{E6EF8618-2F9E-431E-961D-34A4C7799DA1}"/>
          </ac:picMkLst>
        </pc:picChg>
        <pc:picChg chg="add mod">
          <ac:chgData name="Steve Shellhammer" userId="0e71f22d-ee3e-49c0-82ff-dbc290af8082" providerId="ADAL" clId="{86305DB1-7B70-4466-ADBE-2C869009EB32}" dt="2019-06-27T20:55:06.786" v="134" actId="1037"/>
          <ac:picMkLst>
            <pc:docMk/>
            <pc:sldMk cId="165460252" sldId="295"/>
            <ac:picMk id="8" creationId="{C7D432EB-0014-4E19-86B3-662091F0F185}"/>
          </ac:picMkLst>
        </pc:picChg>
      </pc:sldChg>
      <pc:sldChg chg="modSp">
        <pc:chgData name="Steve Shellhammer" userId="0e71f22d-ee3e-49c0-82ff-dbc290af8082" providerId="ADAL" clId="{86305DB1-7B70-4466-ADBE-2C869009EB32}" dt="2019-06-27T20:45:11.117" v="82" actId="14100"/>
        <pc:sldMkLst>
          <pc:docMk/>
          <pc:sldMk cId="2494746545" sldId="301"/>
        </pc:sldMkLst>
        <pc:spChg chg="mod">
          <ac:chgData name="Steve Shellhammer" userId="0e71f22d-ee3e-49c0-82ff-dbc290af8082" providerId="ADAL" clId="{86305DB1-7B70-4466-ADBE-2C869009EB32}" dt="2019-06-27T20:45:11.117" v="82" actId="14100"/>
          <ac:spMkLst>
            <pc:docMk/>
            <pc:sldMk cId="2494746545" sldId="301"/>
            <ac:spMk id="3" creationId="{FF49D9AB-72C0-4419-AD33-B9DA93061762}"/>
          </ac:spMkLst>
        </pc:spChg>
      </pc:sldChg>
      <pc:sldChg chg="addSp delSp modSp">
        <pc:chgData name="Steve Shellhammer" userId="0e71f22d-ee3e-49c0-82ff-dbc290af8082" providerId="ADAL" clId="{86305DB1-7B70-4466-ADBE-2C869009EB32}" dt="2019-06-27T20:55:54.063" v="139" actId="1076"/>
        <pc:sldMkLst>
          <pc:docMk/>
          <pc:sldMk cId="1951475566" sldId="305"/>
        </pc:sldMkLst>
        <pc:picChg chg="del">
          <ac:chgData name="Steve Shellhammer" userId="0e71f22d-ee3e-49c0-82ff-dbc290af8082" providerId="ADAL" clId="{86305DB1-7B70-4466-ADBE-2C869009EB32}" dt="2019-06-27T20:55:12.090" v="135" actId="478"/>
          <ac:picMkLst>
            <pc:docMk/>
            <pc:sldMk cId="1951475566" sldId="305"/>
            <ac:picMk id="3" creationId="{2823B92F-AA6C-4F7D-B99F-EFAADE095D53}"/>
          </ac:picMkLst>
        </pc:picChg>
        <pc:picChg chg="add mod">
          <ac:chgData name="Steve Shellhammer" userId="0e71f22d-ee3e-49c0-82ff-dbc290af8082" providerId="ADAL" clId="{86305DB1-7B70-4466-ADBE-2C869009EB32}" dt="2019-06-27T20:55:54.063" v="139" actId="1076"/>
          <ac:picMkLst>
            <pc:docMk/>
            <pc:sldMk cId="1951475566" sldId="305"/>
            <ac:picMk id="8" creationId="{02001C49-E553-4FF3-B808-955858742CF0}"/>
          </ac:picMkLst>
        </pc:picChg>
      </pc:sldChg>
      <pc:sldChg chg="modSp">
        <pc:chgData name="Steve Shellhammer" userId="0e71f22d-ee3e-49c0-82ff-dbc290af8082" providerId="ADAL" clId="{86305DB1-7B70-4466-ADBE-2C869009EB32}" dt="2019-06-27T20:44:37.128" v="81" actId="6549"/>
        <pc:sldMkLst>
          <pc:docMk/>
          <pc:sldMk cId="2658735209" sldId="315"/>
        </pc:sldMkLst>
        <pc:spChg chg="mod">
          <ac:chgData name="Steve Shellhammer" userId="0e71f22d-ee3e-49c0-82ff-dbc290af8082" providerId="ADAL" clId="{86305DB1-7B70-4466-ADBE-2C869009EB32}" dt="2019-06-27T20:44:37.128" v="81" actId="6549"/>
          <ac:spMkLst>
            <pc:docMk/>
            <pc:sldMk cId="2658735209" sldId="315"/>
            <ac:spMk id="3" creationId="{8BA7EAB6-456F-4C2C-BC85-A49F31B07D59}"/>
          </ac:spMkLst>
        </pc:spChg>
      </pc:sldChg>
      <pc:sldChg chg="addSp delSp modSp">
        <pc:chgData name="Steve Shellhammer" userId="0e71f22d-ee3e-49c0-82ff-dbc290af8082" providerId="ADAL" clId="{86305DB1-7B70-4466-ADBE-2C869009EB32}" dt="2019-06-27T20:54:11.714" v="127" actId="1038"/>
        <pc:sldMkLst>
          <pc:docMk/>
          <pc:sldMk cId="2451939146" sldId="317"/>
        </pc:sldMkLst>
        <pc:spChg chg="mod">
          <ac:chgData name="Steve Shellhammer" userId="0e71f22d-ee3e-49c0-82ff-dbc290af8082" providerId="ADAL" clId="{86305DB1-7B70-4466-ADBE-2C869009EB32}" dt="2019-06-27T20:54:08.018" v="122" actId="1035"/>
          <ac:spMkLst>
            <pc:docMk/>
            <pc:sldMk cId="2451939146" sldId="317"/>
            <ac:spMk id="2" creationId="{85E3A4F1-090A-48C2-9FBE-8C8EB3F308B8}"/>
          </ac:spMkLst>
        </pc:spChg>
        <pc:spChg chg="mod">
          <ac:chgData name="Steve Shellhammer" userId="0e71f22d-ee3e-49c0-82ff-dbc290af8082" providerId="ADAL" clId="{86305DB1-7B70-4466-ADBE-2C869009EB32}" dt="2019-06-27T20:54:02.471" v="121" actId="14100"/>
          <ac:spMkLst>
            <pc:docMk/>
            <pc:sldMk cId="2451939146" sldId="317"/>
            <ac:spMk id="7" creationId="{F3F88DEE-448E-4177-BEAA-116948593627}"/>
          </ac:spMkLst>
        </pc:spChg>
        <pc:picChg chg="del">
          <ac:chgData name="Steve Shellhammer" userId="0e71f22d-ee3e-49c0-82ff-dbc290af8082" providerId="ADAL" clId="{86305DB1-7B70-4466-ADBE-2C869009EB32}" dt="2019-06-27T20:53:47.546" v="117" actId="478"/>
          <ac:picMkLst>
            <pc:docMk/>
            <pc:sldMk cId="2451939146" sldId="317"/>
            <ac:picMk id="3" creationId="{31DAD5FE-B598-483F-8288-B845B94E425E}"/>
          </ac:picMkLst>
        </pc:picChg>
        <pc:picChg chg="add mod">
          <ac:chgData name="Steve Shellhammer" userId="0e71f22d-ee3e-49c0-82ff-dbc290af8082" providerId="ADAL" clId="{86305DB1-7B70-4466-ADBE-2C869009EB32}" dt="2019-06-27T20:54:11.714" v="127" actId="1038"/>
          <ac:picMkLst>
            <pc:docMk/>
            <pc:sldMk cId="2451939146" sldId="317"/>
            <ac:picMk id="8" creationId="{F086B519-F1D3-40B3-AE65-4080DC445B7E}"/>
          </ac:picMkLst>
        </pc:picChg>
      </pc:sldChg>
      <pc:sldChg chg="addSp delSp modSp">
        <pc:chgData name="Steve Shellhammer" userId="0e71f22d-ee3e-49c0-82ff-dbc290af8082" providerId="ADAL" clId="{86305DB1-7B70-4466-ADBE-2C869009EB32}" dt="2019-06-27T20:52:03.762" v="112" actId="1076"/>
        <pc:sldMkLst>
          <pc:docMk/>
          <pc:sldMk cId="4115808206" sldId="322"/>
        </pc:sldMkLst>
        <pc:spChg chg="mod">
          <ac:chgData name="Steve Shellhammer" userId="0e71f22d-ee3e-49c0-82ff-dbc290af8082" providerId="ADAL" clId="{86305DB1-7B70-4466-ADBE-2C869009EB32}" dt="2019-06-27T20:47:52.284" v="95" actId="14100"/>
          <ac:spMkLst>
            <pc:docMk/>
            <pc:sldMk cId="4115808206" sldId="322"/>
            <ac:spMk id="2" creationId="{85E3A4F1-090A-48C2-9FBE-8C8EB3F308B8}"/>
          </ac:spMkLst>
        </pc:spChg>
        <pc:spChg chg="mod">
          <ac:chgData name="Steve Shellhammer" userId="0e71f22d-ee3e-49c0-82ff-dbc290af8082" providerId="ADAL" clId="{86305DB1-7B70-4466-ADBE-2C869009EB32}" dt="2019-06-27T20:47:57.912" v="97" actId="14100"/>
          <ac:spMkLst>
            <pc:docMk/>
            <pc:sldMk cId="4115808206" sldId="322"/>
            <ac:spMk id="7" creationId="{C352237E-7A7A-4A8B-9CF3-5B202DFC5C06}"/>
          </ac:spMkLst>
        </pc:spChg>
        <pc:picChg chg="del mod">
          <ac:chgData name="Steve Shellhammer" userId="0e71f22d-ee3e-49c0-82ff-dbc290af8082" providerId="ADAL" clId="{86305DB1-7B70-4466-ADBE-2C869009EB32}" dt="2019-06-27T20:51:50.110" v="109" actId="478"/>
          <ac:picMkLst>
            <pc:docMk/>
            <pc:sldMk cId="4115808206" sldId="322"/>
            <ac:picMk id="3" creationId="{2ED3CB15-653E-4CBE-9FCE-8138CB6952C7}"/>
          </ac:picMkLst>
        </pc:picChg>
        <pc:picChg chg="add mod">
          <ac:chgData name="Steve Shellhammer" userId="0e71f22d-ee3e-49c0-82ff-dbc290af8082" providerId="ADAL" clId="{86305DB1-7B70-4466-ADBE-2C869009EB32}" dt="2019-06-27T20:52:03.762" v="112" actId="1076"/>
          <ac:picMkLst>
            <pc:docMk/>
            <pc:sldMk cId="4115808206" sldId="322"/>
            <ac:picMk id="8" creationId="{290875BD-6045-45A0-BA78-E3A6A0B242DB}"/>
          </ac:picMkLst>
        </pc:picChg>
      </pc:sldChg>
      <pc:sldChg chg="addSp delSp modSp">
        <pc:chgData name="Steve Shellhammer" userId="0e71f22d-ee3e-49c0-82ff-dbc290af8082" providerId="ADAL" clId="{86305DB1-7B70-4466-ADBE-2C869009EB32}" dt="2019-06-27T20:52:58.788" v="116" actId="1076"/>
        <pc:sldMkLst>
          <pc:docMk/>
          <pc:sldMk cId="4246298169" sldId="323"/>
        </pc:sldMkLst>
        <pc:picChg chg="del">
          <ac:chgData name="Steve Shellhammer" userId="0e71f22d-ee3e-49c0-82ff-dbc290af8082" providerId="ADAL" clId="{86305DB1-7B70-4466-ADBE-2C869009EB32}" dt="2019-06-27T20:52:47.879" v="113" actId="478"/>
          <ac:picMkLst>
            <pc:docMk/>
            <pc:sldMk cId="4246298169" sldId="323"/>
            <ac:picMk id="3" creationId="{3938DC88-EB0B-4AF4-8B6D-EB127CBAD399}"/>
          </ac:picMkLst>
        </pc:picChg>
        <pc:picChg chg="add mod">
          <ac:chgData name="Steve Shellhammer" userId="0e71f22d-ee3e-49c0-82ff-dbc290af8082" providerId="ADAL" clId="{86305DB1-7B70-4466-ADBE-2C869009EB32}" dt="2019-06-27T20:52:58.788" v="116" actId="1076"/>
          <ac:picMkLst>
            <pc:docMk/>
            <pc:sldMk cId="4246298169" sldId="323"/>
            <ac:picMk id="8" creationId="{65B95950-6CCD-4D21-B554-8EFFE3099D41}"/>
          </ac:picMkLst>
        </pc:picChg>
      </pc:sldChg>
      <pc:sldChg chg="modSp">
        <pc:chgData name="Steve Shellhammer" userId="0e71f22d-ee3e-49c0-82ff-dbc290af8082" providerId="ADAL" clId="{86305DB1-7B70-4466-ADBE-2C869009EB32}" dt="2019-06-27T22:00:37.468" v="352" actId="14100"/>
        <pc:sldMkLst>
          <pc:docMk/>
          <pc:sldMk cId="2822178176" sldId="328"/>
        </pc:sldMkLst>
        <pc:spChg chg="mod">
          <ac:chgData name="Steve Shellhammer" userId="0e71f22d-ee3e-49c0-82ff-dbc290af8082" providerId="ADAL" clId="{86305DB1-7B70-4466-ADBE-2C869009EB32}" dt="2019-06-27T22:00:37.468" v="352" actId="14100"/>
          <ac:spMkLst>
            <pc:docMk/>
            <pc:sldMk cId="2822178176" sldId="328"/>
            <ac:spMk id="2" creationId="{CAF8FA14-5035-4AEE-833E-6806ECC11B9C}"/>
          </ac:spMkLst>
        </pc:spChg>
        <pc:spChg chg="mod">
          <ac:chgData name="Steve Shellhammer" userId="0e71f22d-ee3e-49c0-82ff-dbc290af8082" providerId="ADAL" clId="{86305DB1-7B70-4466-ADBE-2C869009EB32}" dt="2019-06-27T22:00:32.734" v="351" actId="1035"/>
          <ac:spMkLst>
            <pc:docMk/>
            <pc:sldMk cId="2822178176" sldId="328"/>
            <ac:spMk id="3" creationId="{5E6CC580-16FD-4822-B1E6-EE93BC8D501D}"/>
          </ac:spMkLst>
        </pc:spChg>
      </pc:sldChg>
      <pc:sldChg chg="modSp">
        <pc:chgData name="Steve Shellhammer" userId="0e71f22d-ee3e-49c0-82ff-dbc290af8082" providerId="ADAL" clId="{86305DB1-7B70-4466-ADBE-2C869009EB32}" dt="2019-06-27T22:29:42.648" v="1048" actId="20577"/>
        <pc:sldMkLst>
          <pc:docMk/>
          <pc:sldMk cId="2279962692" sldId="960"/>
        </pc:sldMkLst>
        <pc:spChg chg="mod">
          <ac:chgData name="Steve Shellhammer" userId="0e71f22d-ee3e-49c0-82ff-dbc290af8082" providerId="ADAL" clId="{86305DB1-7B70-4466-ADBE-2C869009EB32}" dt="2019-06-27T22:29:42.648" v="1048" actId="20577"/>
          <ac:spMkLst>
            <pc:docMk/>
            <pc:sldMk cId="2279962692" sldId="960"/>
            <ac:spMk id="3" creationId="{A85EC4BF-DEC6-428D-A88A-C9C1B6C0AFFE}"/>
          </ac:spMkLst>
        </pc:spChg>
      </pc:sldChg>
      <pc:sldChg chg="modSp">
        <pc:chgData name="Steve Shellhammer" userId="0e71f22d-ee3e-49c0-82ff-dbc290af8082" providerId="ADAL" clId="{86305DB1-7B70-4466-ADBE-2C869009EB32}" dt="2019-06-27T22:00:58.829" v="356" actId="20577"/>
        <pc:sldMkLst>
          <pc:docMk/>
          <pc:sldMk cId="801500607" sldId="961"/>
        </pc:sldMkLst>
        <pc:spChg chg="mod">
          <ac:chgData name="Steve Shellhammer" userId="0e71f22d-ee3e-49c0-82ff-dbc290af8082" providerId="ADAL" clId="{86305DB1-7B70-4466-ADBE-2C869009EB32}" dt="2019-06-27T22:00:58.829" v="356" actId="20577"/>
          <ac:spMkLst>
            <pc:docMk/>
            <pc:sldMk cId="801500607" sldId="961"/>
            <ac:spMk id="3" creationId="{5A8E7BC0-F15F-420C-8B30-7D9B36D26FF1}"/>
          </ac:spMkLst>
        </pc:spChg>
      </pc:sldChg>
      <pc:sldChg chg="addSp delSp modSp">
        <pc:chgData name="Steve Shellhammer" userId="0e71f22d-ee3e-49c0-82ff-dbc290af8082" providerId="ADAL" clId="{86305DB1-7B70-4466-ADBE-2C869009EB32}" dt="2019-06-27T22:02:57.019" v="507" actId="1076"/>
        <pc:sldMkLst>
          <pc:docMk/>
          <pc:sldMk cId="3279152510" sldId="962"/>
        </pc:sldMkLst>
        <pc:spChg chg="add del mod">
          <ac:chgData name="Steve Shellhammer" userId="0e71f22d-ee3e-49c0-82ff-dbc290af8082" providerId="ADAL" clId="{86305DB1-7B70-4466-ADBE-2C869009EB32}" dt="2019-06-27T20:57:54.971" v="161" actId="11529"/>
          <ac:spMkLst>
            <pc:docMk/>
            <pc:sldMk cId="3279152510" sldId="962"/>
            <ac:spMk id="3" creationId="{A66E8C19-75C1-4725-B422-3C43DECE3CE1}"/>
          </ac:spMkLst>
        </pc:spChg>
        <pc:spChg chg="add del mod">
          <ac:chgData name="Steve Shellhammer" userId="0e71f22d-ee3e-49c0-82ff-dbc290af8082" providerId="ADAL" clId="{86305DB1-7B70-4466-ADBE-2C869009EB32}" dt="2019-06-27T22:02:17.669" v="503" actId="478"/>
          <ac:spMkLst>
            <pc:docMk/>
            <pc:sldMk cId="3279152510" sldId="962"/>
            <ac:spMk id="8" creationId="{25BB509B-57BF-4FC2-A8BD-36B15DCF46C1}"/>
          </ac:spMkLst>
        </pc:spChg>
        <pc:picChg chg="add mod">
          <ac:chgData name="Steve Shellhammer" userId="0e71f22d-ee3e-49c0-82ff-dbc290af8082" providerId="ADAL" clId="{86305DB1-7B70-4466-ADBE-2C869009EB32}" dt="2019-06-27T22:02:57.019" v="507" actId="1076"/>
          <ac:picMkLst>
            <pc:docMk/>
            <pc:sldMk cId="3279152510" sldId="962"/>
            <ac:picMk id="3" creationId="{39C853D2-3773-4165-BA68-CE6DC714E41D}"/>
          </ac:picMkLst>
        </pc:picChg>
        <pc:picChg chg="del">
          <ac:chgData name="Steve Shellhammer" userId="0e71f22d-ee3e-49c0-82ff-dbc290af8082" providerId="ADAL" clId="{86305DB1-7B70-4466-ADBE-2C869009EB32}" dt="2019-06-27T22:02:19.642" v="504" actId="478"/>
          <ac:picMkLst>
            <pc:docMk/>
            <pc:sldMk cId="3279152510" sldId="962"/>
            <ac:picMk id="7" creationId="{BC149634-DE16-4AD5-BBFB-5CE50AFCDD5C}"/>
          </ac:picMkLst>
        </pc:picChg>
      </pc:sldChg>
    </pc:docChg>
  </pc:docChgLst>
  <pc:docChgLst>
    <pc:chgData name="Steve Shellhammer" userId="0e71f22d-ee3e-49c0-82ff-dbc290af8082" providerId="ADAL" clId="{E5CC55E6-99CC-4B2E-832D-CF1A3CCA1388}"/>
    <pc:docChg chg="custSel addSld modSld">
      <pc:chgData name="Steve Shellhammer" userId="0e71f22d-ee3e-49c0-82ff-dbc290af8082" providerId="ADAL" clId="{E5CC55E6-99CC-4B2E-832D-CF1A3CCA1388}" dt="2019-07-12T21:31:58.996" v="1217" actId="20577"/>
      <pc:docMkLst>
        <pc:docMk/>
      </pc:docMkLst>
      <pc:sldChg chg="modSp">
        <pc:chgData name="Steve Shellhammer" userId="0e71f22d-ee3e-49c0-82ff-dbc290af8082" providerId="ADAL" clId="{E5CC55E6-99CC-4B2E-832D-CF1A3CCA1388}" dt="2019-07-12T21:31:58.996" v="1217" actId="20577"/>
        <pc:sldMkLst>
          <pc:docMk/>
          <pc:sldMk cId="0" sldId="256"/>
        </pc:sldMkLst>
        <pc:spChg chg="mod">
          <ac:chgData name="Steve Shellhammer" userId="0e71f22d-ee3e-49c0-82ff-dbc290af8082" providerId="ADAL" clId="{E5CC55E6-99CC-4B2E-832D-CF1A3CCA1388}" dt="2019-07-12T21:31:58.996" v="12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E5CC55E6-99CC-4B2E-832D-CF1A3CCA1388}" dt="2019-07-09T22:59:21.362" v="1213" actId="20577"/>
        <pc:sldMkLst>
          <pc:docMk/>
          <pc:sldMk cId="2897509894" sldId="276"/>
        </pc:sldMkLst>
        <pc:graphicFrameChg chg="modGraphic">
          <ac:chgData name="Steve Shellhammer" userId="0e71f22d-ee3e-49c0-82ff-dbc290af8082" providerId="ADAL" clId="{E5CC55E6-99CC-4B2E-832D-CF1A3CCA1388}" dt="2019-07-09T22:59:21.362" v="1213" actId="20577"/>
          <ac:graphicFrameMkLst>
            <pc:docMk/>
            <pc:sldMk cId="2897509894" sldId="276"/>
            <ac:graphicFrameMk id="7" creationId="{0D2C4E0B-75D6-4C2C-90E2-FE5984F9A591}"/>
          </ac:graphicFrameMkLst>
        </pc:graphicFrameChg>
      </pc:sldChg>
      <pc:sldChg chg="modSp">
        <pc:chgData name="Steve Shellhammer" userId="0e71f22d-ee3e-49c0-82ff-dbc290af8082" providerId="ADAL" clId="{E5CC55E6-99CC-4B2E-832D-CF1A3CCA1388}" dt="2019-07-09T22:58:17.869" v="1159" actId="20577"/>
        <pc:sldMkLst>
          <pc:docMk/>
          <pc:sldMk cId="2822178176" sldId="328"/>
        </pc:sldMkLst>
        <pc:spChg chg="mod">
          <ac:chgData name="Steve Shellhammer" userId="0e71f22d-ee3e-49c0-82ff-dbc290af8082" providerId="ADAL" clId="{E5CC55E6-99CC-4B2E-832D-CF1A3CCA1388}" dt="2019-07-09T22:58:17.869" v="1159" actId="20577"/>
          <ac:spMkLst>
            <pc:docMk/>
            <pc:sldMk cId="2822178176" sldId="328"/>
            <ac:spMk id="3" creationId="{5E6CC580-16FD-4822-B1E6-EE93BC8D501D}"/>
          </ac:spMkLst>
        </pc:spChg>
      </pc:sldChg>
      <pc:sldChg chg="modSp add">
        <pc:chgData name="Steve Shellhammer" userId="0e71f22d-ee3e-49c0-82ff-dbc290af8082" providerId="ADAL" clId="{E5CC55E6-99CC-4B2E-832D-CF1A3CCA1388}" dt="2019-07-05T16:27:13.521" v="1032" actId="20577"/>
        <pc:sldMkLst>
          <pc:docMk/>
          <pc:sldMk cId="951146480" sldId="963"/>
        </pc:sldMkLst>
        <pc:spChg chg="mod">
          <ac:chgData name="Steve Shellhammer" userId="0e71f22d-ee3e-49c0-82ff-dbc290af8082" providerId="ADAL" clId="{E5CC55E6-99CC-4B2E-832D-CF1A3CCA1388}" dt="2019-07-05T16:13:25.121" v="71" actId="14100"/>
          <ac:spMkLst>
            <pc:docMk/>
            <pc:sldMk cId="951146480" sldId="963"/>
            <ac:spMk id="2" creationId="{181B917B-D2CB-4241-8550-968886AC2597}"/>
          </ac:spMkLst>
        </pc:spChg>
        <pc:graphicFrameChg chg="mod modGraphic">
          <ac:chgData name="Steve Shellhammer" userId="0e71f22d-ee3e-49c0-82ff-dbc290af8082" providerId="ADAL" clId="{E5CC55E6-99CC-4B2E-832D-CF1A3CCA1388}" dt="2019-07-05T16:27:13.521" v="1032" actId="20577"/>
          <ac:graphicFrameMkLst>
            <pc:docMk/>
            <pc:sldMk cId="951146480" sldId="963"/>
            <ac:graphicFrameMk id="7" creationId="{FA3A7AF3-8456-4F59-ACBC-9754B96B83CC}"/>
          </ac:graphicFrameMkLst>
        </pc:graphicFrameChg>
      </pc:sldChg>
    </pc:docChg>
  </pc:docChgLst>
  <pc:docChgLst>
    <pc:chgData name="Steve Shellhammer" userId="0e71f22d-ee3e-49c0-82ff-dbc290af8082" providerId="ADAL" clId="{76095CE3-F938-45A9-B373-45F30897311D}"/>
    <pc:docChg chg="modSld modMainMaster">
      <pc:chgData name="Steve Shellhammer" userId="0e71f22d-ee3e-49c0-82ff-dbc290af8082" providerId="ADAL" clId="{76095CE3-F938-45A9-B373-45F30897311D}" dt="2019-07-01T19:33:01.901" v="15" actId="20577"/>
      <pc:docMkLst>
        <pc:docMk/>
      </pc:docMkLst>
      <pc:sldChg chg="modSp">
        <pc:chgData name="Steve Shellhammer" userId="0e71f22d-ee3e-49c0-82ff-dbc290af8082" providerId="ADAL" clId="{76095CE3-F938-45A9-B373-45F30897311D}" dt="2019-07-01T19:33:01.901" v="15" actId="20577"/>
        <pc:sldMkLst>
          <pc:docMk/>
          <pc:sldMk cId="2279962692" sldId="960"/>
        </pc:sldMkLst>
        <pc:spChg chg="mod">
          <ac:chgData name="Steve Shellhammer" userId="0e71f22d-ee3e-49c0-82ff-dbc290af8082" providerId="ADAL" clId="{76095CE3-F938-45A9-B373-45F30897311D}" dt="2019-07-01T19:33:01.901" v="15" actId="20577"/>
          <ac:spMkLst>
            <pc:docMk/>
            <pc:sldMk cId="2279962692" sldId="960"/>
            <ac:spMk id="3" creationId="{A85EC4BF-DEC6-428D-A88A-C9C1B6C0AFFE}"/>
          </ac:spMkLst>
        </pc:spChg>
      </pc:sldChg>
      <pc:sldMasterChg chg="modSldLayout">
        <pc:chgData name="Steve Shellhammer" userId="0e71f22d-ee3e-49c0-82ff-dbc290af8082" providerId="ADAL" clId="{76095CE3-F938-45A9-B373-45F30897311D}" dt="2019-07-01T19:32:35.040" v="7" actId="20577"/>
        <pc:sldMasterMkLst>
          <pc:docMk/>
          <pc:sldMasterMk cId="0" sldId="2147483648"/>
        </pc:sldMasterMkLst>
        <pc:sldLayoutChg chg="modSp">
          <pc:chgData name="Steve Shellhammer" userId="0e71f22d-ee3e-49c0-82ff-dbc290af8082" providerId="ADAL" clId="{76095CE3-F938-45A9-B373-45F30897311D}" dt="2019-07-01T19:32:35.040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6095CE3-F938-45A9-B373-45F30897311D}" dt="2019-07-01T19:32:35.040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802.11-19/1078r0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HARQ Simulation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</a:t>
            </a:r>
            <a:r>
              <a:rPr lang="en-GB" sz="2133"/>
              <a:t>:</a:t>
            </a:r>
            <a:r>
              <a:rPr lang="en-GB" sz="2133" b="0"/>
              <a:t> 2019-07-15</a:t>
            </a:r>
            <a:endParaRPr lang="en-GB" sz="2133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921980"/>
              </p:ext>
            </p:extLst>
          </p:nvPr>
        </p:nvGraphicFramePr>
        <p:xfrm>
          <a:off x="385763" y="2430463"/>
          <a:ext cx="9069387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449630" imgH="2529381" progId="Word.Document.8">
                  <p:embed/>
                </p:oleObj>
              </mc:Choice>
              <mc:Fallback>
                <p:oleObj name="Document" r:id="rId4" imgW="7449630" imgH="2529381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430463"/>
                        <a:ext cx="9069387" cy="306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7052-14D6-41D6-892B-C5E9E1DE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E59AC-BD9A-441A-BAD1-EE5199448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 MHz bandwidth</a:t>
            </a:r>
          </a:p>
          <a:p>
            <a:r>
              <a:rPr lang="en-US" dirty="0"/>
              <a:t>Channel Model D</a:t>
            </a:r>
          </a:p>
          <a:p>
            <a:r>
              <a:rPr lang="en-US" dirty="0"/>
              <a:t>2 TX Antennas</a:t>
            </a:r>
          </a:p>
          <a:p>
            <a:r>
              <a:rPr lang="en-US" dirty="0"/>
              <a:t>2 RX Antennas</a:t>
            </a:r>
          </a:p>
          <a:p>
            <a:r>
              <a:rPr lang="en-US" dirty="0"/>
              <a:t>2 Spatial Streams</a:t>
            </a:r>
          </a:p>
          <a:p>
            <a:r>
              <a:rPr lang="en-US" dirty="0"/>
              <a:t>1000 Byte Payload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21961-EE97-4700-BA64-CA3FC84E3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31363-EE05-41D2-9C90-16154FB2F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395CAF-E849-4BAC-8C32-3A1747A6DF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22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B035-FB7C-46EF-AED3-26C011FA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33" y="2521373"/>
            <a:ext cx="8288868" cy="1136227"/>
          </a:xfrm>
        </p:spPr>
        <p:txBody>
          <a:bodyPr/>
          <a:lstStyle/>
          <a:p>
            <a:r>
              <a:rPr lang="en-US" dirty="0"/>
              <a:t>Comparison of ARQ, PCC and IR</a:t>
            </a:r>
            <a:br>
              <a:rPr lang="en-US" dirty="0"/>
            </a:br>
            <a:r>
              <a:rPr lang="en-US" dirty="0"/>
              <a:t>Under Different Simulation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F076B-31BF-4A36-97AD-9AE74C3ABA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B71FD-8D37-4E1E-9637-034EAC84EB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291B61-A8FB-42FA-A557-956C64905B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314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3A4F1-090A-48C2-9FBE-8C8EB3F3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701842"/>
            <a:ext cx="8288868" cy="594756"/>
          </a:xfrm>
        </p:spPr>
        <p:txBody>
          <a:bodyPr/>
          <a:lstStyle/>
          <a:p>
            <a:r>
              <a:rPr lang="en-US" sz="2800" dirty="0"/>
              <a:t>Fixed MCS, No Additional SNR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D9639-2F50-4F15-A6B2-302389445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019800"/>
            <a:ext cx="8288868" cy="823356"/>
          </a:xfrm>
        </p:spPr>
        <p:txBody>
          <a:bodyPr/>
          <a:lstStyle/>
          <a:p>
            <a:r>
              <a:rPr lang="en-US" sz="2200" dirty="0"/>
              <a:t>PCC Gains around 1 dB</a:t>
            </a:r>
          </a:p>
          <a:p>
            <a:r>
              <a:rPr lang="en-US" sz="2200" dirty="0"/>
              <a:t>IR Gains around 2 to 3 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E5DA-83F8-4F4F-B805-8895A981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5209-4F66-4A40-AF9E-76F3289957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772E1-B138-4A8D-B770-12F33BE3E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46FCFF-69C2-44CA-9324-B226DC8C1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481" y="1369516"/>
            <a:ext cx="8285971" cy="443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456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3A4F1-090A-48C2-9FBE-8C8EB3F3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31523"/>
            <a:ext cx="9372600" cy="656849"/>
          </a:xfrm>
        </p:spPr>
        <p:txBody>
          <a:bodyPr/>
          <a:lstStyle/>
          <a:p>
            <a:r>
              <a:rPr lang="en-US" sz="2800" dirty="0"/>
              <a:t>Variable MCS, No Additional SNR Uncertainty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E5DA-83F8-4F4F-B805-8895A981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5209-4F66-4A40-AF9E-76F3289957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772E1-B138-4A8D-B770-12F33BE3E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A8340D-70FE-41AF-95ED-CA2DCBBC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096000"/>
            <a:ext cx="8641080" cy="656848"/>
          </a:xfrm>
        </p:spPr>
        <p:txBody>
          <a:bodyPr/>
          <a:lstStyle/>
          <a:p>
            <a:r>
              <a:rPr lang="en-US" sz="2200" dirty="0"/>
              <a:t>Here we allow the MCS to change in the retransmission based on long-term SNR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E13E55-6AC1-4136-A0D9-16ADDD34B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33196"/>
            <a:ext cx="8285971" cy="442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2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731523"/>
                <a:ext cx="9372600" cy="640077"/>
              </a:xfrm>
            </p:spPr>
            <p:txBody>
              <a:bodyPr/>
              <a:lstStyle/>
              <a:p>
                <a:r>
                  <a:rPr lang="en-US" sz="2800" dirty="0"/>
                  <a:t>Variable MCS, Additional SNR Uncertainty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𝒅𝑩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731523"/>
                <a:ext cx="9372600" cy="640077"/>
              </a:xfrm>
              <a:blipFill>
                <a:blip r:embed="rId2"/>
                <a:stretch>
                  <a:fillRect b="-1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E5DA-83F8-4F4F-B805-8895A981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5209-4F66-4A40-AF9E-76F3289957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772E1-B138-4A8D-B770-12F33BE3E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52237E-7A7A-4A8B-9CF3-5B202DFC5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019800"/>
            <a:ext cx="8288868" cy="823356"/>
          </a:xfrm>
        </p:spPr>
        <p:txBody>
          <a:bodyPr/>
          <a:lstStyle/>
          <a:p>
            <a:r>
              <a:rPr lang="en-US" sz="2200" dirty="0"/>
              <a:t>Throughput drops with increased additional SNR Uncertainty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0875BD-6045-45A0-BA78-E3A6A0B24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71600"/>
            <a:ext cx="8305606" cy="443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08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731523"/>
                <a:ext cx="9372600" cy="792477"/>
              </a:xfrm>
            </p:spPr>
            <p:txBody>
              <a:bodyPr/>
              <a:lstStyle/>
              <a:p>
                <a:r>
                  <a:rPr lang="en-US" sz="2800" dirty="0"/>
                  <a:t>Variable MCS, Additional SNR Uncertainty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𝒅𝑩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731523"/>
                <a:ext cx="9372600" cy="792477"/>
              </a:xfrm>
              <a:blipFill>
                <a:blip r:embed="rId2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E5DA-83F8-4F4F-B805-8895A981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5209-4F66-4A40-AF9E-76F3289957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772E1-B138-4A8D-B770-12F33BE3E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D418BE-ACDD-40ED-BA44-9FD56A70F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248400"/>
            <a:ext cx="8288868" cy="594756"/>
          </a:xfrm>
        </p:spPr>
        <p:txBody>
          <a:bodyPr/>
          <a:lstStyle/>
          <a:p>
            <a:r>
              <a:rPr lang="en-US" sz="2200" dirty="0"/>
              <a:t>Throughput drops with increased additional SNR Uncertainty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B95950-6CCD-4D21-B554-8EFFE3099D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856" y="1573569"/>
            <a:ext cx="8285971" cy="44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298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3A4F1-090A-48C2-9FBE-8C8EB3F3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753600" cy="641297"/>
          </a:xfrm>
        </p:spPr>
        <p:txBody>
          <a:bodyPr/>
          <a:lstStyle/>
          <a:p>
            <a:r>
              <a:rPr lang="en-US" sz="2400" dirty="0"/>
              <a:t>Feedback-Based Rate Adaptation, No Additional SNR Uncertainty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E5DA-83F8-4F4F-B805-8895A981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5209-4F66-4A40-AF9E-76F3289957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772E1-B138-4A8D-B770-12F33BE3E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F88DEE-448E-4177-BEAA-116948593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2" y="5818094"/>
            <a:ext cx="7943427" cy="1025062"/>
          </a:xfrm>
        </p:spPr>
        <p:txBody>
          <a:bodyPr/>
          <a:lstStyle/>
          <a:p>
            <a:r>
              <a:rPr lang="en-US" sz="2000" dirty="0"/>
              <a:t>Here we allow the MCS to change in the retransmission based on short-term SNR</a:t>
            </a:r>
          </a:p>
          <a:p>
            <a:r>
              <a:rPr lang="en-US" sz="2000" dirty="0"/>
              <a:t>PCC and IR show more gains with Feedback-Based Rate Adaptation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86B519-F1D3-40B3-AE65-4080DC445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559" y="1317400"/>
            <a:ext cx="8325241" cy="443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39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646855"/>
                <a:ext cx="9677400" cy="877145"/>
              </a:xfrm>
            </p:spPr>
            <p:txBody>
              <a:bodyPr/>
              <a:lstStyle/>
              <a:p>
                <a:r>
                  <a:rPr lang="en-US" sz="2400" dirty="0"/>
                  <a:t>Feedback-Based Rate Adaptation</a:t>
                </a:r>
                <a:br>
                  <a:rPr lang="en-US" sz="2400" dirty="0"/>
                </a:br>
                <a:r>
                  <a:rPr lang="en-US" sz="2400" dirty="0"/>
                  <a:t>Additional SNR Uncertainty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𝒅𝑩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646855"/>
                <a:ext cx="9677400" cy="877145"/>
              </a:xfrm>
              <a:blipFill>
                <a:blip r:embed="rId2"/>
                <a:stretch>
                  <a:fillRect t="-2083" b="-13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E5DA-83F8-4F4F-B805-8895A981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5209-4F66-4A40-AF9E-76F3289957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772E1-B138-4A8D-B770-12F33BE3E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ABE57C-46D1-4CDA-80A5-3C0B8A428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248400"/>
            <a:ext cx="8288868" cy="594756"/>
          </a:xfrm>
        </p:spPr>
        <p:txBody>
          <a:bodyPr/>
          <a:lstStyle/>
          <a:p>
            <a:r>
              <a:rPr lang="en-US" sz="2200" dirty="0"/>
              <a:t>Throughput drops with increased additional SNR Uncertainty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D432EB-0014-4E19-86B3-662091F0F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524000"/>
            <a:ext cx="7814731" cy="443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60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646855"/>
                <a:ext cx="9220200" cy="953345"/>
              </a:xfrm>
            </p:spPr>
            <p:txBody>
              <a:bodyPr/>
              <a:lstStyle/>
              <a:p>
                <a:r>
                  <a:rPr lang="en-US" sz="2400" dirty="0"/>
                  <a:t>Feedback-Based Rate Adaptation</a:t>
                </a:r>
                <a:br>
                  <a:rPr lang="en-US" sz="2400" dirty="0"/>
                </a:br>
                <a:r>
                  <a:rPr lang="en-US" sz="2400" dirty="0"/>
                  <a:t>Additional SNR Uncertainty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𝒅𝑩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E3A4F1-090A-48C2-9FBE-8C8EB3F308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646855"/>
                <a:ext cx="9220200" cy="953345"/>
              </a:xfrm>
              <a:blipFill>
                <a:blip r:embed="rId2"/>
                <a:stretch>
                  <a:fillRect b="-7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E5DA-83F8-4F4F-B805-8895A981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5209-4F66-4A40-AF9E-76F3289957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2772E1-B138-4A8D-B770-12F33BE3E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DA3126-2F39-4CB5-8A7C-F9B36C7E9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248400"/>
            <a:ext cx="8288868" cy="594756"/>
          </a:xfrm>
        </p:spPr>
        <p:txBody>
          <a:bodyPr/>
          <a:lstStyle/>
          <a:p>
            <a:r>
              <a:rPr lang="en-US" sz="2200" dirty="0"/>
              <a:t>Throughput drops with increased additional SNR Uncertainty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001C49-E553-4FF3-B808-955858742C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00200"/>
            <a:ext cx="7814731" cy="442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475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B035-FB7C-46EF-AED3-26C011FA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633" y="2521373"/>
            <a:ext cx="8682567" cy="1136227"/>
          </a:xfrm>
        </p:spPr>
        <p:txBody>
          <a:bodyPr/>
          <a:lstStyle/>
          <a:p>
            <a:r>
              <a:rPr lang="en-US" dirty="0"/>
              <a:t>Comparison Max-2 Versus Max-4 HARQ 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F076B-31BF-4A36-97AD-9AE74C3ABA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B71FD-8D37-4E1E-9637-034EAC84EB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291B61-A8FB-42FA-A557-956C64905B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48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DF7B-F9F7-426B-9EBF-45A0DA4C3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1066800"/>
          </a:xfrm>
        </p:spPr>
        <p:txBody>
          <a:bodyPr/>
          <a:lstStyle/>
          <a:p>
            <a:r>
              <a:rPr lang="en-US" sz="3200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D3758-8327-4F6C-B232-B34A4F5C8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" y="1905001"/>
            <a:ext cx="8766810" cy="3352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Simulation Assumptions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Throughput Comparisons of ARQ, HARQ-PCC and HARQ-IR under various simulation conditions</a:t>
            </a:r>
          </a:p>
          <a:p>
            <a:pPr lvl="1"/>
            <a:r>
              <a:rPr lang="en-US" sz="2400" dirty="0"/>
              <a:t>In each case we compare HARQ to ARQ under the same simulation conditions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/>
              <a:t>Comparison of Max-2 and Max-4 HARQ Transmissions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0F5BD-72FC-4857-ACD4-C90F650BEE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31578-0513-4BA1-80C7-8B123132D2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D9D8A-1F4B-40C0-A304-A549FC5712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069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11ED3-61A7-48EE-B720-8BDD4672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31522"/>
            <a:ext cx="7955280" cy="1249678"/>
          </a:xfrm>
        </p:spPr>
        <p:txBody>
          <a:bodyPr/>
          <a:lstStyle/>
          <a:p>
            <a:r>
              <a:rPr lang="en-US" sz="3200" dirty="0"/>
              <a:t>Comparison between Max-2 and Max-4 HARQ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E7BC0-F15F-420C-8B30-7D9B36D26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868"/>
            <a:ext cx="8288868" cy="4639732"/>
          </a:xfrm>
        </p:spPr>
        <p:txBody>
          <a:bodyPr/>
          <a:lstStyle/>
          <a:p>
            <a:r>
              <a:rPr lang="en-US" dirty="0"/>
              <a:t>So far we have considered a maximum of two total HARQ transmissions (Max-2), consisting of one initial transmission and one (possible) retransmission</a:t>
            </a:r>
          </a:p>
          <a:p>
            <a:r>
              <a:rPr lang="en-US" dirty="0"/>
              <a:t>Here we consider a maximum of four HARQ transmissions (Max-4) as suggested in [2].   This allows for one initial transmission and up to three (possible) retransmissions</a:t>
            </a:r>
          </a:p>
          <a:p>
            <a:r>
              <a:rPr lang="en-US" dirty="0"/>
              <a:t>In this comparison we consider the Fixed MCS case</a:t>
            </a:r>
          </a:p>
          <a:p>
            <a:r>
              <a:rPr lang="en-US" dirty="0"/>
              <a:t>Here we are considering the Data Field only, like in [2]</a:t>
            </a:r>
          </a:p>
          <a:p>
            <a:r>
              <a:rPr lang="en-US" dirty="0"/>
              <a:t>Overhead for Max-4 TX is expected to be higher than for Max-2 TX, so the gains with overhead will be lower than those shown here for the Data Field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4CACA-75BE-49A4-BD1D-F73AB4D37E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B669-BBC4-42C8-BA40-C887F09136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83E37F-FFA5-4747-ABAE-4EBCAD5B32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500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7F5C7-1185-4A93-888D-D254E842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61134"/>
          </a:xfrm>
        </p:spPr>
        <p:txBody>
          <a:bodyPr/>
          <a:lstStyle/>
          <a:p>
            <a:r>
              <a:rPr lang="en-US" dirty="0"/>
              <a:t>Throughput Comparison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EBAA5-76EC-4EA7-B249-B302134246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7D948-6861-481B-B252-AABDA7CCF6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B4E01D-828C-4757-8654-E986BCD36D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E74D02-0BE6-4E47-B3CF-E883633DE2A3}"/>
              </a:ext>
            </a:extLst>
          </p:cNvPr>
          <p:cNvSpPr txBox="1">
            <a:spLocks/>
          </p:cNvSpPr>
          <p:nvPr/>
        </p:nvSpPr>
        <p:spPr>
          <a:xfrm>
            <a:off x="79574" y="5943600"/>
            <a:ext cx="9594450" cy="838200"/>
          </a:xfrm>
          <a:prstGeom prst="rect">
            <a:avLst/>
          </a:prstGeom>
        </p:spPr>
        <p:txBody>
          <a:bodyPr/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92502" indent="-304809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19232" indent="-243846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06925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Small Gains in PCC and IR when increasing from Max-2 to Max-4 HARQ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Loss in ARQ when increasing from Max-2 to Max-4 HARQ TX. Based on same MCS.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C853D2-3773-4165-BA68-CE6DC714E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71840"/>
            <a:ext cx="8875021" cy="414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52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BD099-C5FF-489D-A3A7-5F676B9B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8731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CE8C7-E044-4DEE-A730-25E57DF63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9067800" cy="5257800"/>
          </a:xfrm>
        </p:spPr>
        <p:txBody>
          <a:bodyPr/>
          <a:lstStyle/>
          <a:p>
            <a:r>
              <a:rPr lang="en-US" sz="2200" dirty="0"/>
              <a:t>Incremental Redundancy consistently outperforms Punctured Chase Combining</a:t>
            </a:r>
          </a:p>
          <a:p>
            <a:pPr lvl="1"/>
            <a:r>
              <a:rPr lang="en-US" sz="2000" dirty="0"/>
              <a:t>Our Incremental Redundancy approach is a superset of PCC, since in addition to sending the punctured code bits in the HARQ retransmission, we also allow for repeated transmission of other code bits</a:t>
            </a:r>
          </a:p>
          <a:p>
            <a:r>
              <a:rPr lang="en-US" sz="2200" dirty="0"/>
              <a:t>Gains for IR and PCC both increase with increasing Additional SNR Uncertainty</a:t>
            </a:r>
          </a:p>
          <a:p>
            <a:pPr lvl="1"/>
            <a:r>
              <a:rPr lang="en-US" sz="2000" dirty="0"/>
              <a:t>Losses in ARQ are more than losses in HARQ with increased SNR uncertainty</a:t>
            </a:r>
          </a:p>
          <a:p>
            <a:pPr lvl="1"/>
            <a:r>
              <a:rPr lang="en-US" sz="2000" dirty="0"/>
              <a:t>HARQ is more robust to SNR uncertainty</a:t>
            </a:r>
          </a:p>
          <a:p>
            <a:r>
              <a:rPr lang="en-US" sz="2200" dirty="0"/>
              <a:t>Gains for IR and PCC both increase with the use of Feedback-Based Rate Adaptation</a:t>
            </a:r>
          </a:p>
          <a:p>
            <a:r>
              <a:rPr lang="en-US" sz="2200" dirty="0"/>
              <a:t>The difference between the gains for Max-2 and Max-4 HARQ Transmissions are small (e.g. less than 0.5 dB)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AE04B-F059-47D8-9423-0378DE323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403F1-6F07-422B-AE7F-C666A245CB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350A11-C03F-49DD-9F62-F451114CEE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312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FC42-6076-4B14-9F70-99BF33E3F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EC4BF-DEC6-428D-A88A-C9C1B6C0A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Shellhammer, et. al., “HARQ Gains with Overhead Considered,” IEEE 802.11-19/1079r0, July 2019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Yan Zhang, et. al., “Comparisons of HARQ transmission schemes for 11be,” IEEE 802.11-19/792r1, May 2019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CC78A-7F20-4A4B-B153-EADFCD1C1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5421C-151C-4264-B242-255CA3D942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FD7E19-606E-4FD1-A14E-4BDBEB5698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96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8FA14-5035-4AEE-833E-6806ECC11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1"/>
            <a:ext cx="8288868" cy="4572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CC580-16FD-4822-B1E6-EE93BC8D5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915400" cy="5687909"/>
          </a:xfrm>
        </p:spPr>
        <p:txBody>
          <a:bodyPr/>
          <a:lstStyle/>
          <a:p>
            <a:r>
              <a:rPr lang="en-US" sz="2200" dirty="0"/>
              <a:t>Here we investigate the throughput performance of HARQ</a:t>
            </a:r>
          </a:p>
          <a:p>
            <a:r>
              <a:rPr lang="en-US" sz="2200" dirty="0"/>
              <a:t>We consider both Punctured Chase Combining (PCC) and Incremental Redundancy (IR)</a:t>
            </a:r>
          </a:p>
          <a:p>
            <a:pPr lvl="1"/>
            <a:r>
              <a:rPr lang="en-US" dirty="0"/>
              <a:t>For both PCC and IR we support puncturing of code bits in the retransmission of a codeword</a:t>
            </a:r>
          </a:p>
          <a:p>
            <a:r>
              <a:rPr lang="en-US" sz="2200" dirty="0"/>
              <a:t>We compare HARQ to ARQ as a baseline</a:t>
            </a:r>
          </a:p>
          <a:p>
            <a:r>
              <a:rPr lang="en-US" sz="2200" dirty="0"/>
              <a:t>We support three types of rate selection/adaptation techniques</a:t>
            </a:r>
          </a:p>
          <a:p>
            <a:pPr lvl="1"/>
            <a:r>
              <a:rPr lang="en-US" dirty="0"/>
              <a:t>Fixed MCS</a:t>
            </a:r>
          </a:p>
          <a:p>
            <a:pPr lvl="1"/>
            <a:r>
              <a:rPr lang="en-US" dirty="0"/>
              <a:t>Variable MCS based on long-term SNR</a:t>
            </a:r>
          </a:p>
          <a:p>
            <a:pPr lvl="1"/>
            <a:r>
              <a:rPr lang="en-US" dirty="0"/>
              <a:t>Optimal Rate Adaptation, based on HARQ Feedback, which can include information like the short-term SNR</a:t>
            </a:r>
          </a:p>
          <a:p>
            <a:r>
              <a:rPr lang="en-US" sz="2200" dirty="0"/>
              <a:t>Beyond the intrinsic uncertainty in the long-term SNR, we also support addition SNR uncertainty</a:t>
            </a:r>
          </a:p>
          <a:p>
            <a:r>
              <a:rPr lang="en-US" sz="2200" dirty="0"/>
              <a:t>Here we focus on the Data Field.  In another presentation [1] we will consider the overhead of other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869E7-7C1E-40D1-AEFF-21AED2C00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0573A-33B0-43F1-9257-70E0CE3F56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B528E1-D8F0-45D7-B0C1-7BDB671B3D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17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917B-D2CB-4241-8550-968886AC2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31523"/>
            <a:ext cx="9372600" cy="792478"/>
          </a:xfrm>
        </p:spPr>
        <p:txBody>
          <a:bodyPr/>
          <a:lstStyle/>
          <a:p>
            <a:r>
              <a:rPr lang="en-US" sz="2800" dirty="0"/>
              <a:t>Punctured Chase Combining and Incremental Redundancy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A3A7AF3-8456-4F59-ACBC-9754B96B83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513611"/>
              </p:ext>
            </p:extLst>
          </p:nvPr>
        </p:nvGraphicFramePr>
        <p:xfrm>
          <a:off x="304800" y="2112963"/>
          <a:ext cx="9220200" cy="3571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72774727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588456219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510992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HARQ Design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Transmission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Retransmission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896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Punctured Chase Combining (PCC)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Send all code bits of the LDPC codeword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Resend a subset of the code bits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example, resend 25% or 50% of the code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262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Incremental Redundancy (IR)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Send all the systematic bits and a subset of the parity bits. The bits not transmitted were punctured.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example, send a total of 80% of all the code bits. For Rate ½ code, that would mean 100% of the systematic bits and 60% of the parity bits.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Send the bits that were punctured (not transmitted) in the Initial Transmission.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Our simulation also support resending some bits that were sent the first time. For example, resend 25% of the code bits.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61573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99D64-FFD8-488A-8E6C-DC66246D32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988A4-5E12-4B09-9B8E-9D3158A0A0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7C4D01-440F-4A13-B50D-E841C8A7B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14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0B71B-1752-4719-B570-AB8E74FC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533" y="695115"/>
            <a:ext cx="8288868" cy="874605"/>
          </a:xfrm>
        </p:spPr>
        <p:txBody>
          <a:bodyPr/>
          <a:lstStyle/>
          <a:p>
            <a:r>
              <a:rPr lang="en-US" dirty="0"/>
              <a:t>MCS &amp; Puncturing Selection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2C4E0B-75D6-4C2C-90E2-FE5984F9A5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796823"/>
              </p:ext>
            </p:extLst>
          </p:nvPr>
        </p:nvGraphicFramePr>
        <p:xfrm>
          <a:off x="228600" y="2819400"/>
          <a:ext cx="9296399" cy="310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2010">
                  <a:extLst>
                    <a:ext uri="{9D8B030D-6E8A-4147-A177-3AD203B41FA5}">
                      <a16:colId xmlns:a16="http://schemas.microsoft.com/office/drawing/2014/main" val="2262453791"/>
                    </a:ext>
                  </a:extLst>
                </a:gridCol>
                <a:gridCol w="3860369">
                  <a:extLst>
                    <a:ext uri="{9D8B030D-6E8A-4147-A177-3AD203B41FA5}">
                      <a16:colId xmlns:a16="http://schemas.microsoft.com/office/drawing/2014/main" val="1947377714"/>
                    </a:ext>
                  </a:extLst>
                </a:gridCol>
                <a:gridCol w="3624020">
                  <a:extLst>
                    <a:ext uri="{9D8B030D-6E8A-4147-A177-3AD203B41FA5}">
                      <a16:colId xmlns:a16="http://schemas.microsoft.com/office/drawing/2014/main" val="4223568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 Selection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Transmission MCS Selection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Retransmission MCS Selection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7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Fixed 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Optimum MCS Selection based on Long-Term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MCS as Initial Transmission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52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 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Jointly Optimal MCS for Initial TX &amp; Retransmission based on Long-Term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Jointly Optimal MCS for Initial TX &amp; Retransmission based on Long-Term SNR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390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Feedback-Based Rate Adaptation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 based on Long-Term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Optimum MCS for Retransmission based on Feedback, including ST SNR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72950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BFCFA-938B-4D26-9A7D-F6DC1BFB60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6A2BE-63E8-4B78-8F83-D2A2FC9B03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A4AE92-660A-462C-AB3C-07D06C9B5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E66370B-9E9D-408A-B35D-94DA753C55BA}"/>
              </a:ext>
            </a:extLst>
          </p:cNvPr>
          <p:cNvSpPr txBox="1">
            <a:spLocks/>
          </p:cNvSpPr>
          <p:nvPr/>
        </p:nvSpPr>
        <p:spPr bwMode="auto">
          <a:xfrm>
            <a:off x="690033" y="1617981"/>
            <a:ext cx="8149167" cy="874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Here the term “MCS” is a broad term capturing both the MCS and Codeword Puncturing 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897509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675F-C263-4889-933E-BA9967A4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Additional SNR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7EAB6-456F-4C2C-BC85-A49F31B07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52418"/>
            <a:ext cx="8288868" cy="4548292"/>
          </a:xfrm>
        </p:spPr>
        <p:txBody>
          <a:bodyPr/>
          <a:lstStyle/>
          <a:p>
            <a:r>
              <a:rPr lang="en-US" dirty="0"/>
              <a:t>There may be some Additional SNR Uncertainty used in the Initial Transmission MCS selection</a:t>
            </a:r>
          </a:p>
          <a:p>
            <a:pPr lvl="1"/>
            <a:r>
              <a:rPr lang="en-US" dirty="0"/>
              <a:t>We include this in our simulations</a:t>
            </a:r>
          </a:p>
          <a:p>
            <a:r>
              <a:rPr lang="en-US" dirty="0"/>
              <a:t>The following models were considered for the Additional SNR Uncertainty</a:t>
            </a:r>
          </a:p>
          <a:p>
            <a:pPr lvl="1"/>
            <a:r>
              <a:rPr lang="en-US" dirty="0"/>
              <a:t>0 dB</a:t>
            </a:r>
          </a:p>
          <a:p>
            <a:pPr lvl="1"/>
            <a:r>
              <a:rPr lang="en-US" dirty="0"/>
              <a:t>U(-3, 3) dB</a:t>
            </a:r>
          </a:p>
          <a:p>
            <a:pPr lvl="1"/>
            <a:r>
              <a:rPr lang="en-US" dirty="0"/>
              <a:t>U(-5,5) dB</a:t>
            </a:r>
          </a:p>
          <a:p>
            <a:r>
              <a:rPr lang="en-US" dirty="0"/>
              <a:t>We expect that in practice the additional SNR uncertainty would be less than 5 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2BE09-AB79-4636-8C18-1B64EC419F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4783F-0C6B-4244-AB66-F8DE57A22F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5CE83F-56EB-4897-ADEB-FB12F96FB9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73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69EE-AC63-4024-BB9D-FA3156AD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40077"/>
          </a:xfrm>
        </p:spPr>
        <p:txBody>
          <a:bodyPr/>
          <a:lstStyle/>
          <a:p>
            <a:r>
              <a:rPr lang="en-US" dirty="0"/>
              <a:t>Impacts of Additional SNR Uncertainty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637CF24-E664-4E47-B6B6-2DC673B2BD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26204"/>
            <a:ext cx="5218890" cy="400779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612F4-8652-433D-BE26-666FCB881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95E77-9391-4DC5-931F-D58DF3DA9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856C15-D350-4417-8E97-C765494335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740770-D045-417D-9F71-C5CE96964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295400"/>
            <a:ext cx="5218890" cy="4038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A572B8FB-26D6-43AA-9D61-659DF3D2284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04800" y="5638799"/>
                <a:ext cx="9296400" cy="106680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>
                    <a:solidFill>
                      <a:schemeClr val="accent2"/>
                    </a:solidFill>
                  </a:rPr>
                  <a:t>Blue</a:t>
                </a:r>
                <a:r>
                  <a:rPr lang="en-US" sz="2000" kern="0" dirty="0"/>
                  <a:t>: SNR uncertainty of instantaneous SNR given long-term SNR</a:t>
                </a:r>
              </a:p>
              <a:p>
                <a:r>
                  <a:rPr lang="en-US" sz="2000" kern="0" dirty="0">
                    <a:solidFill>
                      <a:srgbClr val="FF0000"/>
                    </a:solidFill>
                  </a:rPr>
                  <a:t>Red</a:t>
                </a:r>
                <a:r>
                  <a:rPr lang="en-US" sz="2000" kern="0" dirty="0"/>
                  <a:t>: Long-term SNR uncertainty plus additional uniform, </a:t>
                </a:r>
                <a14:m>
                  <m:oMath xmlns:m="http://schemas.openxmlformats.org/officeDocument/2006/math">
                    <m:r>
                      <a:rPr lang="en-US" sz="2000" i="1" ker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2000" i="1" kern="0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sz="20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ker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ker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000" i="1" ker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ker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2000" i="1" kern="0">
                        <a:latin typeface="Cambria Math" panose="02040503050406030204" pitchFamily="18" charset="0"/>
                      </a:rPr>
                      <m:t>𝒅𝑩</m:t>
                    </m:r>
                  </m:oMath>
                </a14:m>
                <a:r>
                  <a:rPr lang="en-US" sz="2000" kern="0" dirty="0"/>
                  <a:t>, SNR uncertainty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A572B8FB-26D6-43AA-9D61-659DF3D22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5638799"/>
                <a:ext cx="9296400" cy="1066801"/>
              </a:xfrm>
              <a:prstGeom prst="rect">
                <a:avLst/>
              </a:prstGeom>
              <a:blipFill>
                <a:blip r:embed="rId4"/>
                <a:stretch>
                  <a:fillRect l="-590" t="-2857" b="-1200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481B3-BAE0-4F7B-8120-2A9702824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C677-B7BE-478E-8ED5-E42C472E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two total transmissions</a:t>
            </a:r>
          </a:p>
          <a:p>
            <a:pPr lvl="1"/>
            <a:r>
              <a:rPr lang="en-US" sz="2400" dirty="0"/>
              <a:t>One Initial Transmission</a:t>
            </a:r>
          </a:p>
          <a:p>
            <a:pPr lvl="1"/>
            <a:r>
              <a:rPr lang="en-US" sz="2400" dirty="0"/>
              <a:t>One (Possible) Retransmission</a:t>
            </a:r>
          </a:p>
          <a:p>
            <a:r>
              <a:rPr lang="en-US" dirty="0"/>
              <a:t>LDPC Codes</a:t>
            </a:r>
          </a:p>
          <a:p>
            <a:pPr lvl="1"/>
            <a:r>
              <a:rPr lang="en-US" sz="2400" dirty="0"/>
              <a:t>Reuse the current LDPC Codes</a:t>
            </a:r>
          </a:p>
          <a:p>
            <a:pPr lvl="2"/>
            <a:r>
              <a:rPr lang="en-US" sz="2400" dirty="0"/>
              <a:t>Code Rates: 1/2, 2/3, 3/4, 5/6</a:t>
            </a:r>
          </a:p>
          <a:p>
            <a:pPr lvl="2"/>
            <a:r>
              <a:rPr lang="en-US" sz="2400" dirty="0"/>
              <a:t>Codeword Length: 1944 bits</a:t>
            </a:r>
          </a:p>
          <a:p>
            <a:pPr lvl="1"/>
            <a:r>
              <a:rPr lang="en-US" sz="2400" dirty="0"/>
              <a:t>Puncture codes to change the code rate</a:t>
            </a:r>
          </a:p>
          <a:p>
            <a:pPr lvl="1"/>
            <a:r>
              <a:rPr lang="en-US" sz="2400" dirty="0"/>
              <a:t>No need to design new LDPC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88137-2440-49AF-A25A-A38E56914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59A4F-5609-4EC2-B463-D01CB5E707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19A52B-CA11-495C-A1E9-EA580FDE27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532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BF5EE-39A4-4CCD-BB4C-2BB02ACBB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868677"/>
          </a:xfrm>
        </p:spPr>
        <p:txBody>
          <a:bodyPr/>
          <a:lstStyle/>
          <a:p>
            <a:r>
              <a:rPr lang="en-US" dirty="0"/>
              <a:t>HARQ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9D9AB-72C0-4419-AD33-B9DA93061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8410788" cy="4876800"/>
          </a:xfrm>
        </p:spPr>
        <p:txBody>
          <a:bodyPr/>
          <a:lstStyle/>
          <a:p>
            <a:r>
              <a:rPr lang="en-US" dirty="0"/>
              <a:t>Punctured Chase Combining</a:t>
            </a:r>
          </a:p>
          <a:p>
            <a:pPr lvl="1"/>
            <a:r>
              <a:rPr lang="en-US" dirty="0"/>
              <a:t>Transmit the full codeword in the Initial Transmission</a:t>
            </a:r>
          </a:p>
          <a:p>
            <a:pPr lvl="1"/>
            <a:r>
              <a:rPr lang="en-US" dirty="0"/>
              <a:t>Supports several puncturing rates in the Retransmission</a:t>
            </a:r>
          </a:p>
          <a:p>
            <a:pPr lvl="1"/>
            <a:r>
              <a:rPr lang="en-US" dirty="0"/>
              <a:t>Modulation order can also be modified in the Retransmission</a:t>
            </a:r>
          </a:p>
          <a:p>
            <a:r>
              <a:rPr lang="en-US" dirty="0"/>
              <a:t>Incremental Redundancy</a:t>
            </a:r>
          </a:p>
          <a:p>
            <a:pPr lvl="1"/>
            <a:r>
              <a:rPr lang="en-US" dirty="0"/>
              <a:t>Puncture the codeword in the initial transmission</a:t>
            </a:r>
          </a:p>
          <a:p>
            <a:pPr lvl="1"/>
            <a:r>
              <a:rPr lang="en-US" dirty="0"/>
              <a:t>Send punctured bits along with some of the unpunctured bits in the Retransmission</a:t>
            </a:r>
          </a:p>
          <a:p>
            <a:pPr lvl="1"/>
            <a:r>
              <a:rPr lang="en-US" dirty="0"/>
              <a:t>Modulation order can also be modified in the Retransmission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Puncture ratio of the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transmissions are optimized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04B60-D0C2-4BB7-A713-64E43E85BD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9B8EB-EBCE-4A20-BB25-F4560BF9A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98E4F7-851C-4B09-9409-28A046E38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746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3291</TotalTime>
  <Words>1301</Words>
  <Application>Microsoft Office PowerPoint</Application>
  <PresentationFormat>Custom</PresentationFormat>
  <Paragraphs>197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HARQ Simulation Results</vt:lpstr>
      <vt:lpstr>Presentation Outline</vt:lpstr>
      <vt:lpstr>Introduction</vt:lpstr>
      <vt:lpstr>Punctured Chase Combining and Incremental Redundancy</vt:lpstr>
      <vt:lpstr>MCS &amp; Puncturing Selection</vt:lpstr>
      <vt:lpstr>Additional SNR Uncertainty</vt:lpstr>
      <vt:lpstr>Impacts of Additional SNR Uncertainty</vt:lpstr>
      <vt:lpstr>HARQ Simulation</vt:lpstr>
      <vt:lpstr>HARQ Simulation</vt:lpstr>
      <vt:lpstr>Simulation Assumptions</vt:lpstr>
      <vt:lpstr>Comparison of ARQ, PCC and IR Under Different Simulation Conditions</vt:lpstr>
      <vt:lpstr>Fixed MCS, No Additional SNR Uncertainty</vt:lpstr>
      <vt:lpstr>Variable MCS, No Additional SNR Uncertainty</vt:lpstr>
      <vt:lpstr>Variable MCS, Additional SNR Uncertainty ~U(-3,3)dB</vt:lpstr>
      <vt:lpstr>Variable MCS, Additional SNR Uncertainty ~U(-5,5)dB</vt:lpstr>
      <vt:lpstr>Feedback-Based Rate Adaptation, No Additional SNR Uncertainty</vt:lpstr>
      <vt:lpstr>Feedback-Based Rate Adaptation Additional SNR Uncertainty ~U(-3,3)dB</vt:lpstr>
      <vt:lpstr>Feedback-Based Rate Adaptation Additional SNR Uncertainty ~U(-5,5)dB</vt:lpstr>
      <vt:lpstr>Comparison Max-2 Versus Max-4 HARQ TX</vt:lpstr>
      <vt:lpstr>Comparison between Max-2 and Max-4 HARQ Transmissions</vt:lpstr>
      <vt:lpstr>Throughput Comparison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525</cp:revision>
  <cp:lastPrinted>2017-11-22T00:49:17Z</cp:lastPrinted>
  <dcterms:created xsi:type="dcterms:W3CDTF">2014-10-30T17:06:39Z</dcterms:created>
  <dcterms:modified xsi:type="dcterms:W3CDTF">2019-07-12T21:32:01Z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-1846127257</vt:i4>
  </property>
  <property fmtid="{D5CDD505-2E9C-101B-9397-08002B2CF9AE}" pid="3" name="_NewReviewCycle">
    <vt:lpwstr/>
  </property>
  <property fmtid="{D5CDD505-2E9C-101B-9397-08002B2CF9AE}" pid="4" name="_EmailSubject">
    <vt:lpwstr>HARQ overhead analysis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</Properties>
</file>