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751" r:id="rId3"/>
    <p:sldId id="752" r:id="rId4"/>
    <p:sldId id="755" r:id="rId5"/>
    <p:sldId id="754" r:id="rId6"/>
    <p:sldId id="756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323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802.11-19/1076r1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 dirty="0"/>
          </a:p>
          <a:p>
            <a:r>
              <a:rPr lang="en-US" dirty="0"/>
              <a:t>August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Medium Access with 20MHz BW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2532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09586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Document" r:id="rId4" imgW="8647874" imgH="3351358" progId="Word.Document.8">
                  <p:embed/>
                </p:oleObj>
              </mc:Choice>
              <mc:Fallback>
                <p:oleObj name="Document" r:id="rId4" imgW="8647874" imgH="335135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971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&gt;10MHz Operation in NGV Channels 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0273"/>
            <a:ext cx="9144000" cy="4046127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11bd allows 20MHz transmission in two 10MHz channels that legacy 11p STAs and 11bd 10MHz STAs exist.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medium access procedure should be defined to allow such operation.</a:t>
            </a:r>
            <a:endParaRPr lang="en-US" sz="14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&gt;20MHz operation in 2.4/5/6GHz bands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One 20MHz primary channel is defined, other 20MHz channels of the BSS operating channel are secondary 20MHz channels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</a:t>
            </a:r>
            <a:r>
              <a:rPr lang="en-US" sz="1600" b="0" dirty="0" err="1"/>
              <a:t>backoff</a:t>
            </a:r>
            <a:r>
              <a:rPr lang="en-US" sz="1600" b="0" dirty="0"/>
              <a:t> and NAV operation are based on: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The Duration detected in the PPDU that covers the primary 20MHz channel</a:t>
            </a:r>
            <a:r>
              <a:rPr lang="en-US" sz="1600" dirty="0"/>
              <a:t>.</a:t>
            </a:r>
          </a:p>
          <a:p>
            <a:pPr lvl="2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The PHY CCA detection in the primary 20MHz channel.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The busy/idle detection in 20MHz channels other than the primary 20MHz channel is based on idle/busy checking within PIFS before the transmission.</a:t>
            </a:r>
          </a:p>
          <a:p>
            <a:pPr marL="800100"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Several contributions in 11ac discussed the CCA improvement for legacy device coexistence, e.g. [1].</a:t>
            </a: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349409" cy="846814"/>
          </a:xfrm>
        </p:spPr>
        <p:txBody>
          <a:bodyPr/>
          <a:lstStyle/>
          <a:p>
            <a:r>
              <a:rPr lang="en-US" sz="2400" dirty="0"/>
              <a:t>Method 1: Same Secondary 10MHz Channel Operation as Baseline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203490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When the </a:t>
            </a:r>
            <a:r>
              <a:rPr lang="en-US" sz="1800" b="0" dirty="0" err="1"/>
              <a:t>backoff</a:t>
            </a:r>
            <a:r>
              <a:rPr lang="en-US" sz="1800" b="0" dirty="0"/>
              <a:t> in primary channel becomes 0 and the idle/busy checking in secondary 10MHz channel indicates idle within PIFS before the 20MHz transmission, the 20MHz PPDU can be transmitted.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10MHz secondary channel is busy and the </a:t>
            </a:r>
            <a:r>
              <a:rPr lang="en-US" sz="1600" dirty="0" err="1"/>
              <a:t>backoff</a:t>
            </a:r>
            <a:r>
              <a:rPr lang="en-US" sz="1600" dirty="0"/>
              <a:t> counter becomes 0, 10MHz PPDU can be transmitted in primary 10MHz channel.</a:t>
            </a:r>
            <a:endParaRPr lang="en-US" sz="16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With this method, t</a:t>
            </a:r>
            <a:r>
              <a:rPr lang="en-US" sz="1600" b="0" dirty="0"/>
              <a:t>he transmission in secondary 10MHz channel may be ignored by 20MHz 11bd STA because of short CCA detection time, higher CCA level.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470529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EE594EF-643A-464A-B38C-68F6BEE23AA3}"/>
              </a:ext>
            </a:extLst>
          </p:cNvPr>
          <p:cNvGrpSpPr/>
          <p:nvPr/>
        </p:nvGrpSpPr>
        <p:grpSpPr>
          <a:xfrm>
            <a:off x="228600" y="5715000"/>
            <a:ext cx="8534400" cy="0"/>
            <a:chOff x="228600" y="5715000"/>
            <a:chExt cx="8534400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B25A31A-8021-4DBD-9340-0164E4170250}"/>
                </a:ext>
              </a:extLst>
            </p:cNvPr>
            <p:cNvCxnSpPr/>
            <p:nvPr/>
          </p:nvCxnSpPr>
          <p:spPr bwMode="auto">
            <a:xfrm>
              <a:off x="2286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052EA14-AE3B-42C7-A4F1-5DC67FC56661}"/>
                </a:ext>
              </a:extLst>
            </p:cNvPr>
            <p:cNvCxnSpPr/>
            <p:nvPr/>
          </p:nvCxnSpPr>
          <p:spPr bwMode="auto">
            <a:xfrm>
              <a:off x="2667000" y="5715000"/>
              <a:ext cx="6096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325921" y="4781490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50839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781491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8194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9718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31242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3276600" y="478149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433439" y="478149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585839" y="4781490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307088" y="4366836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810000" y="4323521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8D40139-186E-48D2-99C4-8CE673A37BDD}"/>
              </a:ext>
            </a:extLst>
          </p:cNvPr>
          <p:cNvCxnSpPr>
            <a:cxnSpLocks/>
          </p:cNvCxnSpPr>
          <p:nvPr/>
        </p:nvCxnSpPr>
        <p:spPr bwMode="auto">
          <a:xfrm flipH="1">
            <a:off x="3395338" y="4325061"/>
            <a:ext cx="3810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5BE517C-57A5-493A-B87E-47E649851798}"/>
              </a:ext>
            </a:extLst>
          </p:cNvPr>
          <p:cNvCxnSpPr/>
          <p:nvPr/>
        </p:nvCxnSpPr>
        <p:spPr bwMode="auto">
          <a:xfrm>
            <a:off x="3395338" y="4248861"/>
            <a:ext cx="0" cy="380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/>
          <p:nvPr/>
        </p:nvCxnSpPr>
        <p:spPr bwMode="auto">
          <a:xfrm flipH="1">
            <a:off x="3585839" y="3943291"/>
            <a:ext cx="224161" cy="305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3434915" y="3619382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CCA idle with PIFS</a:t>
            </a:r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518465"/>
            <a:ext cx="9525000" cy="846814"/>
          </a:xfrm>
        </p:spPr>
        <p:txBody>
          <a:bodyPr/>
          <a:lstStyle/>
          <a:p>
            <a:r>
              <a:rPr lang="en-US" sz="2400" dirty="0"/>
              <a:t>Method</a:t>
            </a:r>
            <a:r>
              <a:rPr lang="en-US" sz="2000" dirty="0"/>
              <a:t> </a:t>
            </a:r>
            <a:r>
              <a:rPr lang="en-US" sz="2400" dirty="0"/>
              <a:t>2</a:t>
            </a:r>
            <a:r>
              <a:rPr lang="en-US" sz="2000" dirty="0"/>
              <a:t>: </a:t>
            </a:r>
            <a:r>
              <a:rPr lang="en-US" sz="2400" dirty="0"/>
              <a:t>Same CCA Level</a:t>
            </a:r>
            <a:r>
              <a:rPr lang="en-US" sz="2000" dirty="0"/>
              <a:t> in </a:t>
            </a:r>
            <a:r>
              <a:rPr lang="en-US" sz="2400" dirty="0"/>
              <a:t>Secondary</a:t>
            </a:r>
            <a:r>
              <a:rPr lang="en-US" sz="2000" dirty="0"/>
              <a:t> and </a:t>
            </a:r>
            <a:r>
              <a:rPr lang="en-US" sz="2400" dirty="0"/>
              <a:t>Primary 10MHz Channel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942"/>
            <a:ext cx="9144000" cy="1225234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does </a:t>
            </a:r>
            <a:r>
              <a:rPr lang="en-US" sz="1600" b="0" dirty="0" err="1"/>
              <a:t>backoff</a:t>
            </a:r>
            <a:r>
              <a:rPr lang="en-US" sz="1600" b="0" dirty="0"/>
              <a:t> in primary 10MHz channel per the current 10MHz operation.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A 20MHz STA avoids back off in primary 10MHz channel and frame transmission by using 20MHz PPDU when 11p/NGV PPDU in secondary 10MHz channel is detected:</a:t>
            </a:r>
            <a:endParaRPr lang="en-US" sz="160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̶"/>
            </a:pPr>
            <a:r>
              <a:rPr lang="en-US" sz="1600" dirty="0"/>
              <a:t>Option 1: A 20MHz</a:t>
            </a:r>
            <a:r>
              <a:rPr lang="en-US" sz="1600" b="0" dirty="0"/>
              <a:t> STA can decode 11p SIG in secondary 10MHz channel. 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981200" y="533261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69F76-972A-4199-9F49-C74A836B0B06}"/>
              </a:ext>
            </a:extLst>
          </p:cNvPr>
          <p:cNvSpPr txBox="1"/>
          <p:nvPr/>
        </p:nvSpPr>
        <p:spPr>
          <a:xfrm>
            <a:off x="1325921" y="5408811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Primary 10MHz channel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35EE69B-69A1-4E22-AC26-E84C47B0DAD2}"/>
              </a:ext>
            </a:extLst>
          </p:cNvPr>
          <p:cNvCxnSpPr/>
          <p:nvPr/>
        </p:nvCxnSpPr>
        <p:spPr bwMode="auto">
          <a:xfrm>
            <a:off x="2027068" y="5711253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FAC648-AAB9-4C5B-877D-E92F71469C35}"/>
              </a:ext>
            </a:extLst>
          </p:cNvPr>
          <p:cNvCxnSpPr>
            <a:cxnSpLocks/>
          </p:cNvCxnSpPr>
          <p:nvPr/>
        </p:nvCxnSpPr>
        <p:spPr bwMode="auto">
          <a:xfrm>
            <a:off x="2971800" y="5408812"/>
            <a:ext cx="838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66BB76-5330-4E4A-B9FF-72A54B680163}"/>
              </a:ext>
            </a:extLst>
          </p:cNvPr>
          <p:cNvCxnSpPr/>
          <p:nvPr/>
        </p:nvCxnSpPr>
        <p:spPr bwMode="auto">
          <a:xfrm flipH="1">
            <a:off x="2819400" y="540881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FA9954D-76E6-433E-8E27-E78C28E4436E}"/>
              </a:ext>
            </a:extLst>
          </p:cNvPr>
          <p:cNvCxnSpPr/>
          <p:nvPr/>
        </p:nvCxnSpPr>
        <p:spPr bwMode="auto">
          <a:xfrm flipH="1">
            <a:off x="2971800" y="540881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2E4815-310A-4C78-96AC-F025557823E8}"/>
              </a:ext>
            </a:extLst>
          </p:cNvPr>
          <p:cNvCxnSpPr/>
          <p:nvPr/>
        </p:nvCxnSpPr>
        <p:spPr bwMode="auto">
          <a:xfrm flipH="1">
            <a:off x="3124200" y="540881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47595E7-AA4D-4D4B-B566-DF2B5DDF8090}"/>
              </a:ext>
            </a:extLst>
          </p:cNvPr>
          <p:cNvCxnSpPr/>
          <p:nvPr/>
        </p:nvCxnSpPr>
        <p:spPr bwMode="auto">
          <a:xfrm flipH="1">
            <a:off x="3276600" y="5408812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F00AB3E-4A34-401B-A3C1-08BAF9FBBECE}"/>
              </a:ext>
            </a:extLst>
          </p:cNvPr>
          <p:cNvCxnSpPr/>
          <p:nvPr/>
        </p:nvCxnSpPr>
        <p:spPr bwMode="auto">
          <a:xfrm flipH="1">
            <a:off x="3433439" y="540881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9EDF710-C66F-4245-9E2D-7FD52EAFAA22}"/>
              </a:ext>
            </a:extLst>
          </p:cNvPr>
          <p:cNvCxnSpPr/>
          <p:nvPr/>
        </p:nvCxnSpPr>
        <p:spPr bwMode="auto">
          <a:xfrm flipH="1">
            <a:off x="3585839" y="5408811"/>
            <a:ext cx="152400" cy="3024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9272513-2CA5-409A-BB97-110848FCBF3D}"/>
              </a:ext>
            </a:extLst>
          </p:cNvPr>
          <p:cNvSpPr txBox="1"/>
          <p:nvPr/>
        </p:nvSpPr>
        <p:spPr>
          <a:xfrm>
            <a:off x="1307088" y="4994157"/>
            <a:ext cx="994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secondary 10MHz channel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822CBD-DE78-4234-8A95-5CD991EBCC59}"/>
              </a:ext>
            </a:extLst>
          </p:cNvPr>
          <p:cNvSpPr/>
          <p:nvPr/>
        </p:nvSpPr>
        <p:spPr bwMode="auto">
          <a:xfrm>
            <a:off x="3810000" y="4950842"/>
            <a:ext cx="1828800" cy="76039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840E25C-11F2-4201-8797-2D274F7C436C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956596"/>
            <a:ext cx="366204" cy="195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091BFB5-5359-41B3-814B-6FF1619EECEB}"/>
              </a:ext>
            </a:extLst>
          </p:cNvPr>
          <p:cNvSpPr txBox="1"/>
          <p:nvPr/>
        </p:nvSpPr>
        <p:spPr>
          <a:xfrm>
            <a:off x="1694556" y="4677498"/>
            <a:ext cx="3011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PHY CCA in secondary channel indicates idle medium.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52C34F-4C72-4FF5-806B-B6893EB89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1" y="2942433"/>
            <a:ext cx="5029199" cy="16066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20BAD9E-FE9F-43F8-8752-F7D325030921}"/>
              </a:ext>
            </a:extLst>
          </p:cNvPr>
          <p:cNvSpPr txBox="1"/>
          <p:nvPr/>
        </p:nvSpPr>
        <p:spPr>
          <a:xfrm>
            <a:off x="2200436" y="2314441"/>
            <a:ext cx="2615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Decoding 11p SIG in secondary 10MHz channel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10F3E0-51FA-4617-8B62-6148151E9426}"/>
              </a:ext>
            </a:extLst>
          </p:cNvPr>
          <p:cNvCxnSpPr/>
          <p:nvPr/>
        </p:nvCxnSpPr>
        <p:spPr bwMode="auto">
          <a:xfrm>
            <a:off x="2259366" y="2847092"/>
            <a:ext cx="0" cy="3112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F88EC5B-43C3-421F-BFD6-2975A017570C}"/>
              </a:ext>
            </a:extLst>
          </p:cNvPr>
          <p:cNvCxnSpPr/>
          <p:nvPr/>
        </p:nvCxnSpPr>
        <p:spPr bwMode="auto">
          <a:xfrm>
            <a:off x="5152530" y="2855970"/>
            <a:ext cx="0" cy="3112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0193979-1215-4129-A98B-6DE1C17D0F4A}"/>
              </a:ext>
            </a:extLst>
          </p:cNvPr>
          <p:cNvCxnSpPr>
            <a:cxnSpLocks/>
          </p:cNvCxnSpPr>
          <p:nvPr/>
        </p:nvCxnSpPr>
        <p:spPr bwMode="auto">
          <a:xfrm>
            <a:off x="2253818" y="2913461"/>
            <a:ext cx="291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A31B42A-698E-4224-A746-051B7F183DA6}"/>
              </a:ext>
            </a:extLst>
          </p:cNvPr>
          <p:cNvCxnSpPr/>
          <p:nvPr/>
        </p:nvCxnSpPr>
        <p:spPr bwMode="auto">
          <a:xfrm>
            <a:off x="5152530" y="2769799"/>
            <a:ext cx="20102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E93CE23-F6FA-4CB5-B700-5CCAD22A245D}"/>
              </a:ext>
            </a:extLst>
          </p:cNvPr>
          <p:cNvCxnSpPr/>
          <p:nvPr/>
        </p:nvCxnSpPr>
        <p:spPr bwMode="auto">
          <a:xfrm>
            <a:off x="3810000" y="2551822"/>
            <a:ext cx="471996" cy="2946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117A99A-AF7D-4B82-BE56-75C86EFC8F58}"/>
              </a:ext>
            </a:extLst>
          </p:cNvPr>
          <p:cNvCxnSpPr>
            <a:cxnSpLocks/>
          </p:cNvCxnSpPr>
          <p:nvPr/>
        </p:nvCxnSpPr>
        <p:spPr bwMode="auto">
          <a:xfrm flipH="1">
            <a:off x="6068627" y="2514478"/>
            <a:ext cx="356799" cy="2004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501E85B-C99F-43AE-8780-926E7CD18876}"/>
              </a:ext>
            </a:extLst>
          </p:cNvPr>
          <p:cNvSpPr txBox="1"/>
          <p:nvPr/>
        </p:nvSpPr>
        <p:spPr>
          <a:xfrm>
            <a:off x="5867400" y="2286000"/>
            <a:ext cx="1874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Assume medium busy.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0FD1B0D-D0BB-4CD1-A5AB-C8A4290DF140}"/>
              </a:ext>
            </a:extLst>
          </p:cNvPr>
          <p:cNvSpPr txBox="1">
            <a:spLocks/>
          </p:cNvSpPr>
          <p:nvPr/>
        </p:nvSpPr>
        <p:spPr bwMode="auto">
          <a:xfrm>
            <a:off x="0" y="5736997"/>
            <a:ext cx="9144000" cy="56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Clr>
                <a:srgbClr val="FF0000"/>
              </a:buClr>
              <a:buFont typeface="Times New Roman" panose="02020603050405020304" pitchFamily="18" charset="0"/>
              <a:buChar char="̶"/>
            </a:pPr>
            <a:r>
              <a:rPr lang="en-US" sz="1600" kern="0" dirty="0">
                <a:latin typeface="Garamond" pitchFamily="18" charset="0"/>
              </a:rPr>
              <a:t>Option 2: 20MHz STA assume the medium busy until the end of OFDM symbol pattern detection when 802.11 OFDM symbol pattern is identified.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7609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465"/>
            <a:ext cx="8153400" cy="846814"/>
          </a:xfrm>
        </p:spPr>
        <p:txBody>
          <a:bodyPr/>
          <a:lstStyle/>
          <a:p>
            <a:r>
              <a:rPr lang="en-US" sz="2400" dirty="0"/>
              <a:t>Method</a:t>
            </a:r>
            <a:r>
              <a:rPr lang="en-US" sz="2000" dirty="0"/>
              <a:t> </a:t>
            </a:r>
            <a:r>
              <a:rPr lang="en-US" sz="2400" dirty="0"/>
              <a:t>2</a:t>
            </a:r>
            <a:r>
              <a:rPr lang="en-US" sz="2000" dirty="0"/>
              <a:t>: </a:t>
            </a:r>
            <a:r>
              <a:rPr lang="en-US" sz="2400" dirty="0"/>
              <a:t>Same CCA Level</a:t>
            </a:r>
            <a:r>
              <a:rPr lang="en-US" sz="2000" dirty="0"/>
              <a:t> in </a:t>
            </a:r>
            <a:r>
              <a:rPr lang="en-US" sz="2400" dirty="0"/>
              <a:t>Secondary</a:t>
            </a:r>
            <a:r>
              <a:rPr lang="en-US" sz="2000" dirty="0"/>
              <a:t> and </a:t>
            </a:r>
            <a:r>
              <a:rPr lang="en-US" sz="2400" dirty="0"/>
              <a:t>Primary 10MHz Channel (Cont’d)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1341"/>
            <a:ext cx="9144000" cy="1518059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With this method, the transmission in secondary 10MHz channel is protected. However the TXOP protection per NAV is not provided.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̶"/>
            </a:pPr>
            <a:r>
              <a:rPr lang="en-US" sz="1600" dirty="0">
                <a:latin typeface="Garamond" pitchFamily="18" charset="0"/>
              </a:rPr>
              <a:t>20MHz STA assume the medium busy until the end of the PPDU in 10MHz secondary channel.</a:t>
            </a:r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̶"/>
            </a:pPr>
            <a:r>
              <a:rPr lang="en-US" sz="1600" dirty="0">
                <a:latin typeface="Garamond" pitchFamily="18" charset="0"/>
              </a:rPr>
              <a:t>Other enhancement to avoid collision may be also added, e.g. EIFS defer after the end of the detected PPDU in secondary 10MHz channel.</a:t>
            </a:r>
            <a:endParaRPr lang="en-US" sz="160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9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Reference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0273"/>
            <a:ext cx="9144000" cy="4046127"/>
          </a:xfrm>
        </p:spPr>
        <p:txBody>
          <a:bodyPr/>
          <a:lstStyle/>
          <a:p>
            <a:pPr marL="0" indent="0">
              <a:buClr>
                <a:srgbClr val="FF0000"/>
              </a:buClr>
            </a:pPr>
            <a:r>
              <a:rPr lang="en-US" sz="1800" b="0"/>
              <a:t>[1] 11-10/0744r1</a:t>
            </a:r>
            <a:endParaRPr lang="en-US" sz="16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86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70857</TotalTime>
  <Words>530</Words>
  <Application>Microsoft Office PowerPoint</Application>
  <PresentationFormat>On-screen Show (4:3)</PresentationFormat>
  <Paragraphs>58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Garamond</vt:lpstr>
      <vt:lpstr>Times New Roman</vt:lpstr>
      <vt:lpstr>Office Theme</vt:lpstr>
      <vt:lpstr>Document</vt:lpstr>
      <vt:lpstr>Medium Access with 20MHz BW</vt:lpstr>
      <vt:lpstr>Recap: &gt;10MHz Operation in NGV Channels </vt:lpstr>
      <vt:lpstr>Method 1: Same Secondary 10MHz Channel Operation as Baseline</vt:lpstr>
      <vt:lpstr>Method 2: Same CCA Level in Secondary and Primary 10MHz Channel</vt:lpstr>
      <vt:lpstr>Method 2: Same CCA Level in Secondary and Primary 10MHz Channel (Cont’d)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926</cp:revision>
  <cp:lastPrinted>1601-01-01T00:00:00Z</cp:lastPrinted>
  <dcterms:created xsi:type="dcterms:W3CDTF">2015-10-31T00:33:08Z</dcterms:created>
  <dcterms:modified xsi:type="dcterms:W3CDTF">2019-09-03T04:20:30Z</dcterms:modified>
</cp:coreProperties>
</file>