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751" r:id="rId3"/>
    <p:sldId id="752" r:id="rId4"/>
    <p:sldId id="754" r:id="rId5"/>
    <p:sldId id="75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>
        <p:scale>
          <a:sx n="100" d="100"/>
          <a:sy n="100" d="100"/>
        </p:scale>
        <p:origin x="931" y="-23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39" y="3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802.11-19/1076r0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Medium Access with 20MHz BW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92532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5309586"/>
              </p:ext>
            </p:extLst>
          </p:nvPr>
        </p:nvGraphicFramePr>
        <p:xfrm>
          <a:off x="471488" y="3357563"/>
          <a:ext cx="8172450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Document" r:id="rId4" imgW="8647874" imgH="3351358" progId="Word.Document.8">
                  <p:embed/>
                </p:oleObj>
              </mc:Choice>
              <mc:Fallback>
                <p:oleObj name="Document" r:id="rId4" imgW="8647874" imgH="335135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357563"/>
                        <a:ext cx="8172450" cy="31432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971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5" y="626924"/>
            <a:ext cx="9120809" cy="846814"/>
          </a:xfrm>
        </p:spPr>
        <p:txBody>
          <a:bodyPr/>
          <a:lstStyle/>
          <a:p>
            <a:r>
              <a:rPr lang="en-US" sz="2800" dirty="0"/>
              <a:t>Recap: &gt;10MHz Operation in NGV Channels </a:t>
            </a:r>
            <a:endParaRPr lang="en-US" sz="28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9197" y="1440273"/>
            <a:ext cx="9144000" cy="4046127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11bd allows 20MHz transmission in two 10MHz channels that legacy 11p STAs and 11bd 10MHz STAs exist.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The medium access procedure should be defined to allow such operation.</a:t>
            </a:r>
            <a:endParaRPr lang="en-US" sz="1400" b="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&gt;20MHz operation in 2.4/5/6GHz bands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One 20MHz primary channel is defined, other 20MHz channels of the BSS operating channel are secondary 20MHz channels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The </a:t>
            </a:r>
            <a:r>
              <a:rPr lang="en-US" sz="1600" b="0" dirty="0" err="1"/>
              <a:t>backoff</a:t>
            </a:r>
            <a:r>
              <a:rPr lang="en-US" sz="1600" b="0" dirty="0"/>
              <a:t> and NAV operation are based on:</a:t>
            </a:r>
          </a:p>
          <a:p>
            <a:pPr lvl="2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b="0" dirty="0"/>
              <a:t>The Duration detected in the PPDU that covers the primary 20MHz channel</a:t>
            </a:r>
            <a:r>
              <a:rPr lang="en-US" sz="1600" dirty="0"/>
              <a:t>.</a:t>
            </a:r>
          </a:p>
          <a:p>
            <a:pPr lvl="2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b="0" dirty="0"/>
              <a:t>The PHY CCA detection in the primary 20MHz channel.</a:t>
            </a:r>
          </a:p>
          <a:p>
            <a:pPr marL="800100"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The busy/idle detection in 20MHz channels other than the primary 20MHz channel is based on idle/busy checking within PIFS before the transmission.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438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Method 1: Primary 10MHz channel + Secondary 10MHz Channel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2034903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When the </a:t>
            </a:r>
            <a:r>
              <a:rPr lang="en-US" sz="1800" b="0" dirty="0" err="1"/>
              <a:t>backoff</a:t>
            </a:r>
            <a:r>
              <a:rPr lang="en-US" sz="1800" b="0" dirty="0"/>
              <a:t> in primary channel becomes 0 and the idle/busy checking in secondary 10MHz channel indicates idle within PIFS before the 20MHz transmission, the 20MHz PPDU can be transmitted.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If 10MHz secondary channel is busy and the </a:t>
            </a:r>
            <a:r>
              <a:rPr lang="en-US" sz="1600" dirty="0" err="1"/>
              <a:t>backoff</a:t>
            </a:r>
            <a:r>
              <a:rPr lang="en-US" sz="1600" dirty="0"/>
              <a:t> counter becomes 0, 10MHz PPDU can be transmitted in primary 10MHz channel.</a:t>
            </a:r>
            <a:endParaRPr lang="en-US" sz="1600" b="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With this method, t</a:t>
            </a:r>
            <a:r>
              <a:rPr lang="en-US" sz="1600" b="0" dirty="0"/>
              <a:t>he transmission in secondary 10MHz channel may be ignored by 20MHz 11bd STA because of short CCA detection time, higher CCA level.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981200" y="4705291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EE594EF-643A-464A-B38C-68F6BEE23AA3}"/>
              </a:ext>
            </a:extLst>
          </p:cNvPr>
          <p:cNvGrpSpPr/>
          <p:nvPr/>
        </p:nvGrpSpPr>
        <p:grpSpPr>
          <a:xfrm>
            <a:off x="228600" y="5715000"/>
            <a:ext cx="8534400" cy="0"/>
            <a:chOff x="228600" y="5715000"/>
            <a:chExt cx="8534400" cy="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B25A31A-8021-4DBD-9340-0164E4170250}"/>
                </a:ext>
              </a:extLst>
            </p:cNvPr>
            <p:cNvCxnSpPr/>
            <p:nvPr/>
          </p:nvCxnSpPr>
          <p:spPr bwMode="auto">
            <a:xfrm>
              <a:off x="228600" y="5715000"/>
              <a:ext cx="6096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052EA14-AE3B-42C7-A4F1-5DC67FC56661}"/>
                </a:ext>
              </a:extLst>
            </p:cNvPr>
            <p:cNvCxnSpPr/>
            <p:nvPr/>
          </p:nvCxnSpPr>
          <p:spPr bwMode="auto">
            <a:xfrm>
              <a:off x="2667000" y="5715000"/>
              <a:ext cx="6096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51769F76-972A-4199-9F49-C74A836B0B06}"/>
              </a:ext>
            </a:extLst>
          </p:cNvPr>
          <p:cNvSpPr txBox="1"/>
          <p:nvPr/>
        </p:nvSpPr>
        <p:spPr>
          <a:xfrm>
            <a:off x="1325921" y="4781490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Primary 10MHz channel 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35EE69B-69A1-4E22-AC26-E84C47B0DAD2}"/>
              </a:ext>
            </a:extLst>
          </p:cNvPr>
          <p:cNvCxnSpPr/>
          <p:nvPr/>
        </p:nvCxnSpPr>
        <p:spPr bwMode="auto">
          <a:xfrm>
            <a:off x="2027068" y="5083932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FAC648-AAB9-4C5B-877D-E92F71469C35}"/>
              </a:ext>
            </a:extLst>
          </p:cNvPr>
          <p:cNvCxnSpPr>
            <a:cxnSpLocks/>
          </p:cNvCxnSpPr>
          <p:nvPr/>
        </p:nvCxnSpPr>
        <p:spPr bwMode="auto">
          <a:xfrm>
            <a:off x="2971800" y="4781491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66BB76-5330-4E4A-B9FF-72A54B680163}"/>
              </a:ext>
            </a:extLst>
          </p:cNvPr>
          <p:cNvCxnSpPr/>
          <p:nvPr/>
        </p:nvCxnSpPr>
        <p:spPr bwMode="auto">
          <a:xfrm flipH="1">
            <a:off x="2819400" y="478149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FA9954D-76E6-433E-8E27-E78C28E4436E}"/>
              </a:ext>
            </a:extLst>
          </p:cNvPr>
          <p:cNvCxnSpPr/>
          <p:nvPr/>
        </p:nvCxnSpPr>
        <p:spPr bwMode="auto">
          <a:xfrm flipH="1">
            <a:off x="2971800" y="478149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82E4815-310A-4C78-96AC-F025557823E8}"/>
              </a:ext>
            </a:extLst>
          </p:cNvPr>
          <p:cNvCxnSpPr/>
          <p:nvPr/>
        </p:nvCxnSpPr>
        <p:spPr bwMode="auto">
          <a:xfrm flipH="1">
            <a:off x="3124200" y="478149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47595E7-AA4D-4D4B-B566-DF2B5DDF8090}"/>
              </a:ext>
            </a:extLst>
          </p:cNvPr>
          <p:cNvCxnSpPr/>
          <p:nvPr/>
        </p:nvCxnSpPr>
        <p:spPr bwMode="auto">
          <a:xfrm flipH="1">
            <a:off x="3276600" y="478149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F00AB3E-4A34-401B-A3C1-08BAF9FBBECE}"/>
              </a:ext>
            </a:extLst>
          </p:cNvPr>
          <p:cNvCxnSpPr/>
          <p:nvPr/>
        </p:nvCxnSpPr>
        <p:spPr bwMode="auto">
          <a:xfrm flipH="1">
            <a:off x="3433439" y="478149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9EDF710-C66F-4245-9E2D-7FD52EAFAA22}"/>
              </a:ext>
            </a:extLst>
          </p:cNvPr>
          <p:cNvCxnSpPr/>
          <p:nvPr/>
        </p:nvCxnSpPr>
        <p:spPr bwMode="auto">
          <a:xfrm flipH="1">
            <a:off x="3585839" y="478149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9272513-2CA5-409A-BB97-110848FCBF3D}"/>
              </a:ext>
            </a:extLst>
          </p:cNvPr>
          <p:cNvSpPr txBox="1"/>
          <p:nvPr/>
        </p:nvSpPr>
        <p:spPr>
          <a:xfrm>
            <a:off x="1307088" y="4366836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secondary 10MHz channel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822CBD-DE78-4234-8A95-5CD991EBCC59}"/>
              </a:ext>
            </a:extLst>
          </p:cNvPr>
          <p:cNvSpPr/>
          <p:nvPr/>
        </p:nvSpPr>
        <p:spPr bwMode="auto">
          <a:xfrm>
            <a:off x="3810000" y="4323521"/>
            <a:ext cx="1828800" cy="76039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8D40139-186E-48D2-99C4-8CE673A37BDD}"/>
              </a:ext>
            </a:extLst>
          </p:cNvPr>
          <p:cNvCxnSpPr>
            <a:cxnSpLocks/>
          </p:cNvCxnSpPr>
          <p:nvPr/>
        </p:nvCxnSpPr>
        <p:spPr bwMode="auto">
          <a:xfrm flipH="1">
            <a:off x="3395338" y="4325061"/>
            <a:ext cx="3810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5BE517C-57A5-493A-B87E-47E649851798}"/>
              </a:ext>
            </a:extLst>
          </p:cNvPr>
          <p:cNvCxnSpPr/>
          <p:nvPr/>
        </p:nvCxnSpPr>
        <p:spPr bwMode="auto">
          <a:xfrm>
            <a:off x="3395338" y="4248861"/>
            <a:ext cx="0" cy="3802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840E25C-11F2-4201-8797-2D274F7C436C}"/>
              </a:ext>
            </a:extLst>
          </p:cNvPr>
          <p:cNvCxnSpPr/>
          <p:nvPr/>
        </p:nvCxnSpPr>
        <p:spPr bwMode="auto">
          <a:xfrm flipH="1">
            <a:off x="3585839" y="3943291"/>
            <a:ext cx="224161" cy="3055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F091BFB5-5359-41B3-814B-6FF1619EECEB}"/>
              </a:ext>
            </a:extLst>
          </p:cNvPr>
          <p:cNvSpPr txBox="1"/>
          <p:nvPr/>
        </p:nvSpPr>
        <p:spPr>
          <a:xfrm>
            <a:off x="3434915" y="3619382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CCA idle with PIFS</a:t>
            </a:r>
          </a:p>
        </p:txBody>
      </p:sp>
    </p:spTree>
    <p:extLst>
      <p:ext uri="{BB962C8B-B14F-4D97-AF65-F5344CB8AC3E}">
        <p14:creationId xmlns:p14="http://schemas.microsoft.com/office/powerpoint/2010/main" val="257893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Method 2: NAV and CCA in Secondary 10MHz channel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2151681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A 20MHz STA does </a:t>
            </a:r>
            <a:r>
              <a:rPr lang="en-US" sz="1600" b="0" dirty="0" err="1"/>
              <a:t>backoff</a:t>
            </a:r>
            <a:r>
              <a:rPr lang="en-US" sz="1600" b="0" dirty="0"/>
              <a:t> and PHY CCA in primary 10MHz channel per the current 10MHz operation. 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A 20MHz STA keeps monitoring the secondary 10MHz channel and updates its NAV when a PPDU covers the secondary 10MHz channel. 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When the NAV timer of the secondary 10MHz channel doesn’t have non-zero value and PHY CCA per -82dbm indicates medium idle, the secondary channel can be used with the primary 10MHz channel (i.e. when the primary channel </a:t>
            </a:r>
            <a:r>
              <a:rPr lang="en-US" sz="1600" b="0" dirty="0" err="1"/>
              <a:t>backoff</a:t>
            </a:r>
            <a:r>
              <a:rPr lang="en-US" sz="1600" b="0" dirty="0"/>
              <a:t> timer becomes 0).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981200" y="4495800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EE594EF-643A-464A-B38C-68F6BEE23AA3}"/>
              </a:ext>
            </a:extLst>
          </p:cNvPr>
          <p:cNvGrpSpPr/>
          <p:nvPr/>
        </p:nvGrpSpPr>
        <p:grpSpPr>
          <a:xfrm>
            <a:off x="228600" y="5715000"/>
            <a:ext cx="8534400" cy="0"/>
            <a:chOff x="228600" y="5715000"/>
            <a:chExt cx="8534400" cy="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B25A31A-8021-4DBD-9340-0164E4170250}"/>
                </a:ext>
              </a:extLst>
            </p:cNvPr>
            <p:cNvCxnSpPr/>
            <p:nvPr/>
          </p:nvCxnSpPr>
          <p:spPr bwMode="auto">
            <a:xfrm>
              <a:off x="228600" y="5715000"/>
              <a:ext cx="6096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052EA14-AE3B-42C7-A4F1-5DC67FC56661}"/>
                </a:ext>
              </a:extLst>
            </p:cNvPr>
            <p:cNvCxnSpPr/>
            <p:nvPr/>
          </p:nvCxnSpPr>
          <p:spPr bwMode="auto">
            <a:xfrm>
              <a:off x="2667000" y="5715000"/>
              <a:ext cx="6096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51769F76-972A-4199-9F49-C74A836B0B06}"/>
              </a:ext>
            </a:extLst>
          </p:cNvPr>
          <p:cNvSpPr txBox="1"/>
          <p:nvPr/>
        </p:nvSpPr>
        <p:spPr>
          <a:xfrm>
            <a:off x="1325921" y="4571999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Primary 10MHz channel 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35EE69B-69A1-4E22-AC26-E84C47B0DAD2}"/>
              </a:ext>
            </a:extLst>
          </p:cNvPr>
          <p:cNvCxnSpPr/>
          <p:nvPr/>
        </p:nvCxnSpPr>
        <p:spPr bwMode="auto">
          <a:xfrm>
            <a:off x="2027068" y="4874441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FAC648-AAB9-4C5B-877D-E92F71469C35}"/>
              </a:ext>
            </a:extLst>
          </p:cNvPr>
          <p:cNvCxnSpPr>
            <a:cxnSpLocks/>
          </p:cNvCxnSpPr>
          <p:nvPr/>
        </p:nvCxnSpPr>
        <p:spPr bwMode="auto">
          <a:xfrm>
            <a:off x="2971800" y="4572000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66BB76-5330-4E4A-B9FF-72A54B680163}"/>
              </a:ext>
            </a:extLst>
          </p:cNvPr>
          <p:cNvCxnSpPr/>
          <p:nvPr/>
        </p:nvCxnSpPr>
        <p:spPr bwMode="auto">
          <a:xfrm flipH="1">
            <a:off x="28194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FA9954D-76E6-433E-8E27-E78C28E4436E}"/>
              </a:ext>
            </a:extLst>
          </p:cNvPr>
          <p:cNvCxnSpPr/>
          <p:nvPr/>
        </p:nvCxnSpPr>
        <p:spPr bwMode="auto">
          <a:xfrm flipH="1">
            <a:off x="29718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82E4815-310A-4C78-96AC-F025557823E8}"/>
              </a:ext>
            </a:extLst>
          </p:cNvPr>
          <p:cNvCxnSpPr/>
          <p:nvPr/>
        </p:nvCxnSpPr>
        <p:spPr bwMode="auto">
          <a:xfrm flipH="1">
            <a:off x="31242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47595E7-AA4D-4D4B-B566-DF2B5DDF8090}"/>
              </a:ext>
            </a:extLst>
          </p:cNvPr>
          <p:cNvCxnSpPr/>
          <p:nvPr/>
        </p:nvCxnSpPr>
        <p:spPr bwMode="auto">
          <a:xfrm flipH="1">
            <a:off x="32766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F00AB3E-4A34-401B-A3C1-08BAF9FBBECE}"/>
              </a:ext>
            </a:extLst>
          </p:cNvPr>
          <p:cNvCxnSpPr/>
          <p:nvPr/>
        </p:nvCxnSpPr>
        <p:spPr bwMode="auto">
          <a:xfrm flipH="1">
            <a:off x="3433439" y="4571999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9EDF710-C66F-4245-9E2D-7FD52EAFAA22}"/>
              </a:ext>
            </a:extLst>
          </p:cNvPr>
          <p:cNvCxnSpPr/>
          <p:nvPr/>
        </p:nvCxnSpPr>
        <p:spPr bwMode="auto">
          <a:xfrm flipH="1">
            <a:off x="3585839" y="4571999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9272513-2CA5-409A-BB97-110848FCBF3D}"/>
              </a:ext>
            </a:extLst>
          </p:cNvPr>
          <p:cNvSpPr txBox="1"/>
          <p:nvPr/>
        </p:nvSpPr>
        <p:spPr>
          <a:xfrm>
            <a:off x="1307088" y="4157345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secondary 10MHz channel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822CBD-DE78-4234-8A95-5CD991EBCC59}"/>
              </a:ext>
            </a:extLst>
          </p:cNvPr>
          <p:cNvSpPr/>
          <p:nvPr/>
        </p:nvSpPr>
        <p:spPr bwMode="auto">
          <a:xfrm>
            <a:off x="3810000" y="4114030"/>
            <a:ext cx="1828800" cy="76039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840E25C-11F2-4201-8797-2D274F7C436C}"/>
              </a:ext>
            </a:extLst>
          </p:cNvPr>
          <p:cNvCxnSpPr>
            <a:cxnSpLocks/>
          </p:cNvCxnSpPr>
          <p:nvPr/>
        </p:nvCxnSpPr>
        <p:spPr bwMode="auto">
          <a:xfrm>
            <a:off x="3429000" y="4033883"/>
            <a:ext cx="366204" cy="1956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F091BFB5-5359-41B3-814B-6FF1619EECEB}"/>
              </a:ext>
            </a:extLst>
          </p:cNvPr>
          <p:cNvSpPr txBox="1"/>
          <p:nvPr/>
        </p:nvSpPr>
        <p:spPr>
          <a:xfrm>
            <a:off x="1712713" y="3654850"/>
            <a:ext cx="3011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NAV timer in secondary channel has zero value and PHY CCA in secondary channel indicates idle medium.</a:t>
            </a:r>
          </a:p>
        </p:txBody>
      </p:sp>
    </p:spTree>
    <p:extLst>
      <p:ext uri="{BB962C8B-B14F-4D97-AF65-F5344CB8AC3E}">
        <p14:creationId xmlns:p14="http://schemas.microsoft.com/office/powerpoint/2010/main" val="8759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Method 3: Two </a:t>
            </a:r>
            <a:r>
              <a:rPr lang="en-US" sz="2400" dirty="0" err="1"/>
              <a:t>Backoff</a:t>
            </a:r>
            <a:r>
              <a:rPr lang="en-US" sz="2400" dirty="0"/>
              <a:t> Procedures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9"/>
            <a:ext cx="9144000" cy="1245506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Each 10MHz channel has its own </a:t>
            </a:r>
            <a:r>
              <a:rPr lang="en-US" sz="1600" b="0" dirty="0" err="1"/>
              <a:t>backoff</a:t>
            </a:r>
            <a:r>
              <a:rPr lang="en-US" sz="1600" b="0" dirty="0"/>
              <a:t> procedure (method with two primary channels)</a:t>
            </a:r>
            <a:r>
              <a:rPr lang="en-US" sz="1600" dirty="0"/>
              <a:t>.</a:t>
            </a:r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dirty="0"/>
              <a:t>When the </a:t>
            </a:r>
            <a:r>
              <a:rPr lang="en-US" sz="1600" dirty="0" err="1"/>
              <a:t>backoff</a:t>
            </a:r>
            <a:r>
              <a:rPr lang="en-US" sz="1600" dirty="0"/>
              <a:t> procedure in one 10MHz channel becomes 0 and another 10MHz channel is idle per NAV check and PHY CCA check, a STA can transmit 20MHz PPDU.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The fairness between 20z STA and 10MHz STA should be guaranteed.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981200" y="4495800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EE594EF-643A-464A-B38C-68F6BEE23AA3}"/>
              </a:ext>
            </a:extLst>
          </p:cNvPr>
          <p:cNvGrpSpPr/>
          <p:nvPr/>
        </p:nvGrpSpPr>
        <p:grpSpPr>
          <a:xfrm>
            <a:off x="228600" y="5715000"/>
            <a:ext cx="8534400" cy="0"/>
            <a:chOff x="228600" y="5715000"/>
            <a:chExt cx="8534400" cy="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B25A31A-8021-4DBD-9340-0164E4170250}"/>
                </a:ext>
              </a:extLst>
            </p:cNvPr>
            <p:cNvCxnSpPr/>
            <p:nvPr/>
          </p:nvCxnSpPr>
          <p:spPr bwMode="auto">
            <a:xfrm>
              <a:off x="228600" y="5715000"/>
              <a:ext cx="6096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052EA14-AE3B-42C7-A4F1-5DC67FC56661}"/>
                </a:ext>
              </a:extLst>
            </p:cNvPr>
            <p:cNvCxnSpPr/>
            <p:nvPr/>
          </p:nvCxnSpPr>
          <p:spPr bwMode="auto">
            <a:xfrm>
              <a:off x="2667000" y="5715000"/>
              <a:ext cx="6096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35EE69B-69A1-4E22-AC26-E84C47B0DAD2}"/>
              </a:ext>
            </a:extLst>
          </p:cNvPr>
          <p:cNvCxnSpPr/>
          <p:nvPr/>
        </p:nvCxnSpPr>
        <p:spPr bwMode="auto">
          <a:xfrm>
            <a:off x="2027068" y="4874441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FAC648-AAB9-4C5B-877D-E92F71469C35}"/>
              </a:ext>
            </a:extLst>
          </p:cNvPr>
          <p:cNvCxnSpPr>
            <a:cxnSpLocks/>
          </p:cNvCxnSpPr>
          <p:nvPr/>
        </p:nvCxnSpPr>
        <p:spPr bwMode="auto">
          <a:xfrm>
            <a:off x="2971800" y="4572000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66BB76-5330-4E4A-B9FF-72A54B680163}"/>
              </a:ext>
            </a:extLst>
          </p:cNvPr>
          <p:cNvCxnSpPr/>
          <p:nvPr/>
        </p:nvCxnSpPr>
        <p:spPr bwMode="auto">
          <a:xfrm flipH="1">
            <a:off x="28194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FA9954D-76E6-433E-8E27-E78C28E4436E}"/>
              </a:ext>
            </a:extLst>
          </p:cNvPr>
          <p:cNvCxnSpPr/>
          <p:nvPr/>
        </p:nvCxnSpPr>
        <p:spPr bwMode="auto">
          <a:xfrm flipH="1">
            <a:off x="29718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82E4815-310A-4C78-96AC-F025557823E8}"/>
              </a:ext>
            </a:extLst>
          </p:cNvPr>
          <p:cNvCxnSpPr/>
          <p:nvPr/>
        </p:nvCxnSpPr>
        <p:spPr bwMode="auto">
          <a:xfrm flipH="1">
            <a:off x="31242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47595E7-AA4D-4D4B-B566-DF2B5DDF8090}"/>
              </a:ext>
            </a:extLst>
          </p:cNvPr>
          <p:cNvCxnSpPr/>
          <p:nvPr/>
        </p:nvCxnSpPr>
        <p:spPr bwMode="auto">
          <a:xfrm flipH="1">
            <a:off x="32766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F00AB3E-4A34-401B-A3C1-08BAF9FBBECE}"/>
              </a:ext>
            </a:extLst>
          </p:cNvPr>
          <p:cNvCxnSpPr/>
          <p:nvPr/>
        </p:nvCxnSpPr>
        <p:spPr bwMode="auto">
          <a:xfrm flipH="1">
            <a:off x="3433439" y="4571999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9EDF710-C66F-4245-9E2D-7FD52EAFAA22}"/>
              </a:ext>
            </a:extLst>
          </p:cNvPr>
          <p:cNvCxnSpPr/>
          <p:nvPr/>
        </p:nvCxnSpPr>
        <p:spPr bwMode="auto">
          <a:xfrm flipH="1">
            <a:off x="3585839" y="4571999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09822CBD-DE78-4234-8A95-5CD991EBCC59}"/>
              </a:ext>
            </a:extLst>
          </p:cNvPr>
          <p:cNvSpPr/>
          <p:nvPr/>
        </p:nvSpPr>
        <p:spPr bwMode="auto">
          <a:xfrm>
            <a:off x="3810000" y="4114030"/>
            <a:ext cx="1828800" cy="76039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840E25C-11F2-4201-8797-2D274F7C436C}"/>
              </a:ext>
            </a:extLst>
          </p:cNvPr>
          <p:cNvCxnSpPr>
            <a:cxnSpLocks/>
          </p:cNvCxnSpPr>
          <p:nvPr/>
        </p:nvCxnSpPr>
        <p:spPr bwMode="auto">
          <a:xfrm>
            <a:off x="3509639" y="3908192"/>
            <a:ext cx="366204" cy="1956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F091BFB5-5359-41B3-814B-6FF1619EECEB}"/>
              </a:ext>
            </a:extLst>
          </p:cNvPr>
          <p:cNvSpPr txBox="1"/>
          <p:nvPr/>
        </p:nvSpPr>
        <p:spPr>
          <a:xfrm>
            <a:off x="1770756" y="3524600"/>
            <a:ext cx="3011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NAV timer in secondary channel has zero value and PHY CCA in secondary channel indicates idle medium.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6455048-7DBE-4547-ACB3-1021932F2601}"/>
              </a:ext>
            </a:extLst>
          </p:cNvPr>
          <p:cNvCxnSpPr>
            <a:cxnSpLocks/>
          </p:cNvCxnSpPr>
          <p:nvPr/>
        </p:nvCxnSpPr>
        <p:spPr bwMode="auto">
          <a:xfrm>
            <a:off x="2995104" y="4187852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2ED9776-5784-4B81-BADA-D38E6F0A6E0A}"/>
              </a:ext>
            </a:extLst>
          </p:cNvPr>
          <p:cNvCxnSpPr/>
          <p:nvPr/>
        </p:nvCxnSpPr>
        <p:spPr bwMode="auto">
          <a:xfrm flipH="1">
            <a:off x="2842704" y="418785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BE3679-0EA1-41B0-9B25-6D7D137A8EDA}"/>
              </a:ext>
            </a:extLst>
          </p:cNvPr>
          <p:cNvCxnSpPr/>
          <p:nvPr/>
        </p:nvCxnSpPr>
        <p:spPr bwMode="auto">
          <a:xfrm flipH="1">
            <a:off x="2995104" y="418785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040A64E-2C30-4537-91DD-43BA181881D9}"/>
              </a:ext>
            </a:extLst>
          </p:cNvPr>
          <p:cNvCxnSpPr/>
          <p:nvPr/>
        </p:nvCxnSpPr>
        <p:spPr bwMode="auto">
          <a:xfrm flipH="1">
            <a:off x="3147504" y="418785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5CB54A5-15E2-453C-9975-6106E99F21C0}"/>
              </a:ext>
            </a:extLst>
          </p:cNvPr>
          <p:cNvCxnSpPr/>
          <p:nvPr/>
        </p:nvCxnSpPr>
        <p:spPr bwMode="auto">
          <a:xfrm flipH="1">
            <a:off x="3299904" y="418785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DBCCE7E-29F0-4B12-B768-F1A1A555219E}"/>
              </a:ext>
            </a:extLst>
          </p:cNvPr>
          <p:cNvCxnSpPr/>
          <p:nvPr/>
        </p:nvCxnSpPr>
        <p:spPr bwMode="auto">
          <a:xfrm flipH="1">
            <a:off x="3456743" y="418785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A754D7B-2B3F-4276-8737-701EAA92C2B3}"/>
              </a:ext>
            </a:extLst>
          </p:cNvPr>
          <p:cNvCxnSpPr/>
          <p:nvPr/>
        </p:nvCxnSpPr>
        <p:spPr bwMode="auto">
          <a:xfrm flipH="1">
            <a:off x="3609143" y="418785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E659E9B-48EC-4A38-93BB-A62CAF0DB762}"/>
              </a:ext>
            </a:extLst>
          </p:cNvPr>
          <p:cNvCxnSpPr>
            <a:cxnSpLocks/>
          </p:cNvCxnSpPr>
          <p:nvPr/>
        </p:nvCxnSpPr>
        <p:spPr bwMode="auto">
          <a:xfrm>
            <a:off x="2514600" y="4572001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5321044-B13A-4DE9-AE84-9C9F4FFBD2E4}"/>
              </a:ext>
            </a:extLst>
          </p:cNvPr>
          <p:cNvCxnSpPr/>
          <p:nvPr/>
        </p:nvCxnSpPr>
        <p:spPr bwMode="auto">
          <a:xfrm flipH="1">
            <a:off x="2362200" y="457200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CBBEADA-232A-4418-8902-E4F7D7D65F67}"/>
              </a:ext>
            </a:extLst>
          </p:cNvPr>
          <p:cNvCxnSpPr/>
          <p:nvPr/>
        </p:nvCxnSpPr>
        <p:spPr bwMode="auto">
          <a:xfrm flipH="1">
            <a:off x="2514600" y="457200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4E3EC02-B168-4AF8-804E-C456F4843162}"/>
              </a:ext>
            </a:extLst>
          </p:cNvPr>
          <p:cNvCxnSpPr/>
          <p:nvPr/>
        </p:nvCxnSpPr>
        <p:spPr bwMode="auto">
          <a:xfrm flipH="1">
            <a:off x="2667000" y="457200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D284B5D-3151-4FEA-AC87-5999A30A0C15}"/>
              </a:ext>
            </a:extLst>
          </p:cNvPr>
          <p:cNvCxnSpPr/>
          <p:nvPr/>
        </p:nvCxnSpPr>
        <p:spPr bwMode="auto">
          <a:xfrm flipH="1">
            <a:off x="2819400" y="457200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D3A0576-97DA-48F6-A199-6AF66F8AF3AB}"/>
              </a:ext>
            </a:extLst>
          </p:cNvPr>
          <p:cNvCxnSpPr>
            <a:cxnSpLocks/>
          </p:cNvCxnSpPr>
          <p:nvPr/>
        </p:nvCxnSpPr>
        <p:spPr bwMode="auto">
          <a:xfrm flipV="1">
            <a:off x="3379126" y="4753056"/>
            <a:ext cx="435789" cy="3291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9A65DE9E-10A8-4BC1-B2E1-B950B95CD8ED}"/>
              </a:ext>
            </a:extLst>
          </p:cNvPr>
          <p:cNvSpPr txBox="1"/>
          <p:nvPr/>
        </p:nvSpPr>
        <p:spPr>
          <a:xfrm>
            <a:off x="2667000" y="5029296"/>
            <a:ext cx="1447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Backoff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timer becomes 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821E8F0-6732-448A-AA15-8DA44AE15437}"/>
              </a:ext>
            </a:extLst>
          </p:cNvPr>
          <p:cNvSpPr/>
          <p:nvPr/>
        </p:nvSpPr>
        <p:spPr bwMode="auto">
          <a:xfrm>
            <a:off x="5862961" y="4490292"/>
            <a:ext cx="309239" cy="38523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5794BB8-B303-4E2D-99EE-B7E0CC9BDF33}"/>
              </a:ext>
            </a:extLst>
          </p:cNvPr>
          <p:cNvSpPr/>
          <p:nvPr/>
        </p:nvSpPr>
        <p:spPr bwMode="auto">
          <a:xfrm>
            <a:off x="5858490" y="4099892"/>
            <a:ext cx="309239" cy="38523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C7F7E5E-4FDB-453A-A6BB-1E9CA0F23B57}"/>
              </a:ext>
            </a:extLst>
          </p:cNvPr>
          <p:cNvCxnSpPr>
            <a:cxnSpLocks/>
          </p:cNvCxnSpPr>
          <p:nvPr/>
        </p:nvCxnSpPr>
        <p:spPr bwMode="auto">
          <a:xfrm>
            <a:off x="6473819" y="4179629"/>
            <a:ext cx="457200" cy="82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6904085-DC2B-4E1A-B341-717968655F77}"/>
              </a:ext>
            </a:extLst>
          </p:cNvPr>
          <p:cNvCxnSpPr/>
          <p:nvPr/>
        </p:nvCxnSpPr>
        <p:spPr bwMode="auto">
          <a:xfrm flipH="1">
            <a:off x="6321419" y="4179629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60AB38D-4710-4DA6-B525-6360EA53B5FC}"/>
              </a:ext>
            </a:extLst>
          </p:cNvPr>
          <p:cNvCxnSpPr/>
          <p:nvPr/>
        </p:nvCxnSpPr>
        <p:spPr bwMode="auto">
          <a:xfrm flipH="1">
            <a:off x="6473819" y="4179629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51F5617-FCAC-4DD0-BD31-F38FD0BFBC58}"/>
              </a:ext>
            </a:extLst>
          </p:cNvPr>
          <p:cNvCxnSpPr/>
          <p:nvPr/>
        </p:nvCxnSpPr>
        <p:spPr bwMode="auto">
          <a:xfrm flipH="1">
            <a:off x="6626219" y="4179629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41ACC9C0-5F4F-4A15-9FCC-B2E59F7AB80D}"/>
              </a:ext>
            </a:extLst>
          </p:cNvPr>
          <p:cNvCxnSpPr>
            <a:cxnSpLocks/>
          </p:cNvCxnSpPr>
          <p:nvPr/>
        </p:nvCxnSpPr>
        <p:spPr bwMode="auto">
          <a:xfrm>
            <a:off x="6473819" y="4573238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20701B5-190C-47F0-A618-5A7D5E34195C}"/>
              </a:ext>
            </a:extLst>
          </p:cNvPr>
          <p:cNvCxnSpPr/>
          <p:nvPr/>
        </p:nvCxnSpPr>
        <p:spPr bwMode="auto">
          <a:xfrm flipH="1">
            <a:off x="6321419" y="4573238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48BE475-7AFB-44D8-90E8-E5FEA3097E31}"/>
              </a:ext>
            </a:extLst>
          </p:cNvPr>
          <p:cNvCxnSpPr/>
          <p:nvPr/>
        </p:nvCxnSpPr>
        <p:spPr bwMode="auto">
          <a:xfrm flipH="1">
            <a:off x="6473819" y="4573238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D24D805-69FB-411C-B7FA-637BBBC9A764}"/>
              </a:ext>
            </a:extLst>
          </p:cNvPr>
          <p:cNvCxnSpPr/>
          <p:nvPr/>
        </p:nvCxnSpPr>
        <p:spPr bwMode="auto">
          <a:xfrm flipH="1">
            <a:off x="6626219" y="4573238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E93832E-1615-4EB6-950C-BC572ACCC885}"/>
              </a:ext>
            </a:extLst>
          </p:cNvPr>
          <p:cNvCxnSpPr/>
          <p:nvPr/>
        </p:nvCxnSpPr>
        <p:spPr bwMode="auto">
          <a:xfrm flipH="1">
            <a:off x="6778619" y="4573238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342AB21-156E-4E64-BC5A-C4086FF84A3B}"/>
              </a:ext>
            </a:extLst>
          </p:cNvPr>
          <p:cNvCxnSpPr/>
          <p:nvPr/>
        </p:nvCxnSpPr>
        <p:spPr bwMode="auto">
          <a:xfrm flipH="1">
            <a:off x="6935458" y="4573237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EBC82E6A-ABA7-4E9C-84EA-8F1B4046ED70}"/>
              </a:ext>
            </a:extLst>
          </p:cNvPr>
          <p:cNvCxnSpPr/>
          <p:nvPr/>
        </p:nvCxnSpPr>
        <p:spPr bwMode="auto">
          <a:xfrm flipH="1">
            <a:off x="7087858" y="4573237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4BBDB7B4-DAC1-4512-8015-72C72C78CE7F}"/>
              </a:ext>
            </a:extLst>
          </p:cNvPr>
          <p:cNvCxnSpPr>
            <a:cxnSpLocks/>
          </p:cNvCxnSpPr>
          <p:nvPr/>
        </p:nvCxnSpPr>
        <p:spPr bwMode="auto">
          <a:xfrm>
            <a:off x="6305957" y="3930608"/>
            <a:ext cx="366204" cy="1956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4933658C-AC68-4AA3-9DEE-F7AEAA244938}"/>
              </a:ext>
            </a:extLst>
          </p:cNvPr>
          <p:cNvSpPr txBox="1"/>
          <p:nvPr/>
        </p:nvSpPr>
        <p:spPr>
          <a:xfrm>
            <a:off x="5902319" y="3558236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Continue the </a:t>
            </a: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backoff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timer counting down.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F349413-1A06-4F92-9A2C-BD91C24EA18C}"/>
              </a:ext>
            </a:extLst>
          </p:cNvPr>
          <p:cNvCxnSpPr>
            <a:cxnSpLocks/>
          </p:cNvCxnSpPr>
          <p:nvPr/>
        </p:nvCxnSpPr>
        <p:spPr bwMode="auto">
          <a:xfrm flipV="1">
            <a:off x="6279555" y="4874426"/>
            <a:ext cx="435789" cy="3291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73E36886-9050-48C3-B556-5B7B913B8DBD}"/>
              </a:ext>
            </a:extLst>
          </p:cNvPr>
          <p:cNvSpPr txBox="1"/>
          <p:nvPr/>
        </p:nvSpPr>
        <p:spPr>
          <a:xfrm>
            <a:off x="5716258" y="5152406"/>
            <a:ext cx="20561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Start the new </a:t>
            </a: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backoff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procedure.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E4B4A24-FBD1-403B-8D11-3D2DDE95205E}"/>
              </a:ext>
            </a:extLst>
          </p:cNvPr>
          <p:cNvCxnSpPr>
            <a:cxnSpLocks/>
          </p:cNvCxnSpPr>
          <p:nvPr/>
        </p:nvCxnSpPr>
        <p:spPr bwMode="auto">
          <a:xfrm>
            <a:off x="7087858" y="4343400"/>
            <a:ext cx="60516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78BDBBCF-4690-4862-A781-E3F03D13368A}"/>
              </a:ext>
            </a:extLst>
          </p:cNvPr>
          <p:cNvCxnSpPr>
            <a:cxnSpLocks/>
          </p:cNvCxnSpPr>
          <p:nvPr/>
        </p:nvCxnSpPr>
        <p:spPr bwMode="auto">
          <a:xfrm>
            <a:off x="7339318" y="4724400"/>
            <a:ext cx="60516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13107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69893</TotalTime>
  <Words>513</Words>
  <Application>Microsoft Office PowerPoint</Application>
  <PresentationFormat>On-screen Show (4:3)</PresentationFormat>
  <Paragraphs>53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MS Gothic</vt:lpstr>
      <vt:lpstr>Arial</vt:lpstr>
      <vt:lpstr>Arial Unicode MS</vt:lpstr>
      <vt:lpstr>Garamond</vt:lpstr>
      <vt:lpstr>Times New Roman</vt:lpstr>
      <vt:lpstr>Office Theme</vt:lpstr>
      <vt:lpstr>Document</vt:lpstr>
      <vt:lpstr>Medium Access with 20MHz BW</vt:lpstr>
      <vt:lpstr>Recap: &gt;10MHz Operation in NGV Channels </vt:lpstr>
      <vt:lpstr>Method 1: Primary 10MHz channel + Secondary 10MHz Channel</vt:lpstr>
      <vt:lpstr>Method 2: NAV and CCA in Secondary 10MHz channel</vt:lpstr>
      <vt:lpstr>Method 3: Two Backoff Procedures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Liwen Chu</cp:lastModifiedBy>
  <cp:revision>905</cp:revision>
  <cp:lastPrinted>1601-01-01T00:00:00Z</cp:lastPrinted>
  <dcterms:created xsi:type="dcterms:W3CDTF">2015-10-31T00:33:08Z</dcterms:created>
  <dcterms:modified xsi:type="dcterms:W3CDTF">2019-07-16T06:50:12Z</dcterms:modified>
</cp:coreProperties>
</file>