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39" r:id="rId3"/>
    <p:sldId id="401" r:id="rId4"/>
    <p:sldId id="414" r:id="rId5"/>
    <p:sldId id="404" r:id="rId6"/>
    <p:sldId id="413" r:id="rId7"/>
    <p:sldId id="412" r:id="rId8"/>
    <p:sldId id="405" r:id="rId9"/>
    <p:sldId id="411" r:id="rId10"/>
    <p:sldId id="403" r:id="rId11"/>
    <p:sldId id="396" r:id="rId12"/>
    <p:sldId id="388" r:id="rId13"/>
    <p:sldId id="410" r:id="rId14"/>
    <p:sldId id="415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99"/>
    <a:srgbClr val="CCFFCC"/>
    <a:srgbClr val="A4FD03"/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83" d="100"/>
          <a:sy n="83" d="100"/>
        </p:scale>
        <p:origin x="135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802.11-19/1073r0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NGV </a:t>
            </a:r>
            <a:r>
              <a:rPr lang="en-US" sz="2800" dirty="0" err="1"/>
              <a:t>Midamble</a:t>
            </a:r>
            <a:r>
              <a:rPr lang="en-US" sz="2800" dirty="0"/>
              <a:t> Choice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2019-07-15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A1276305-2313-46F1-A835-24237CCBC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7434317"/>
              </p:ext>
            </p:extLst>
          </p:nvPr>
        </p:nvGraphicFramePr>
        <p:xfrm>
          <a:off x="630238" y="3703638"/>
          <a:ext cx="8304212" cy="316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80" name="Document" r:id="rId4" imgW="8648945" imgH="3302532" progId="Word.Document.8">
                  <p:embed/>
                </p:oleObj>
              </mc:Choice>
              <mc:Fallback>
                <p:oleObj name="Document" r:id="rId4" imgW="8648945" imgH="330253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238" y="3703638"/>
                        <a:ext cx="8304212" cy="31638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541" y="1598613"/>
            <a:ext cx="8123659" cy="38991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simulated the performance of 11bd 10MHz PPDU with different </a:t>
            </a:r>
            <a:r>
              <a:rPr lang="en-US" dirty="0" err="1"/>
              <a:t>Midamble</a:t>
            </a:r>
            <a:r>
              <a:rPr lang="en-US" dirty="0"/>
              <a:t> periods.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results show that two periods is good tradeoff between complexity/signaling and performance.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Period 10 and 5 is a good candidate pair for the two periods.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962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Dongguk Lim and etc., “Performance evaluation of </a:t>
            </a:r>
            <a:r>
              <a:rPr lang="en-US" dirty="0" err="1"/>
              <a:t>Midamble</a:t>
            </a:r>
            <a:r>
              <a:rPr lang="en-US" dirty="0"/>
              <a:t>”, IEEE 802.11-19/0740.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“11bd shall support two </a:t>
            </a:r>
            <a:r>
              <a:rPr lang="en-US" dirty="0" err="1"/>
              <a:t>Midamble</a:t>
            </a:r>
            <a:r>
              <a:rPr lang="en-US" dirty="0"/>
              <a:t> periods.”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688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“One of the two </a:t>
            </a:r>
            <a:r>
              <a:rPr lang="en-US" dirty="0" err="1"/>
              <a:t>Midamble</a:t>
            </a:r>
            <a:r>
              <a:rPr lang="en-US" dirty="0"/>
              <a:t> periods is 10 for single stream transmission.”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622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“One of the two </a:t>
            </a:r>
            <a:r>
              <a:rPr lang="en-US" dirty="0" err="1"/>
              <a:t>Midamble</a:t>
            </a:r>
            <a:r>
              <a:rPr lang="en-US" dirty="0"/>
              <a:t> periods is 5 for single </a:t>
            </a:r>
            <a:r>
              <a:rPr lang="en-US"/>
              <a:t>stream transmission.”</a:t>
            </a:r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9215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905" y="1754187"/>
            <a:ext cx="79248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May meeting, </a:t>
            </a:r>
            <a:r>
              <a:rPr lang="en-US" dirty="0" err="1"/>
              <a:t>Midamble</a:t>
            </a:r>
            <a:r>
              <a:rPr lang="en-US" dirty="0"/>
              <a:t> </a:t>
            </a:r>
            <a:r>
              <a:rPr lang="en-US" altLang="zh-CN" dirty="0"/>
              <a:t>has been agreed to be supported in </a:t>
            </a:r>
            <a:r>
              <a:rPr lang="en-US" dirty="0"/>
              <a:t>11bd [1].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Different channel condition and MCS level prefer different </a:t>
            </a:r>
            <a:r>
              <a:rPr lang="en-US" dirty="0" err="1"/>
              <a:t>Midamble</a:t>
            </a:r>
            <a:r>
              <a:rPr lang="en-US" dirty="0"/>
              <a:t> periods.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choice of </a:t>
            </a:r>
            <a:r>
              <a:rPr lang="en-US" dirty="0" err="1"/>
              <a:t>Midamble</a:t>
            </a:r>
            <a:r>
              <a:rPr lang="en-US" dirty="0"/>
              <a:t> periods for 11bd is discussed in this contribution.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GB" dirty="0"/>
              <a:t>Design of </a:t>
            </a:r>
            <a:r>
              <a:rPr lang="en-GB" dirty="0" err="1"/>
              <a:t>Midamble</a:t>
            </a:r>
            <a:r>
              <a:rPr lang="en-GB" dirty="0"/>
              <a:t> Periods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00200"/>
            <a:ext cx="8229601" cy="46942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Number of </a:t>
            </a:r>
            <a:r>
              <a:rPr lang="en-US" dirty="0" err="1"/>
              <a:t>Midamble</a:t>
            </a:r>
            <a:r>
              <a:rPr lang="en-US" dirty="0"/>
              <a:t> periods: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more supported </a:t>
            </a:r>
            <a:r>
              <a:rPr lang="en-US" dirty="0" err="1"/>
              <a:t>Midamble</a:t>
            </a:r>
            <a:r>
              <a:rPr lang="en-US" dirty="0"/>
              <a:t> periods, the more transmitter/receiver complexity needs.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More signaling bits are needed.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think two periods can be a good number.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sparse period for lower MCSs or low-Doppler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dense period for higher MCSs or high-Doppler channel.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Simulations are followed to make the choice.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9950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GB" dirty="0"/>
              <a:t>Simulation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382000" cy="457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10MHz DSRC channel @5.9GHz.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OFDM numerology: 11ac 20MHz DC2.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1x1-1ss, LDPC.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Pkt size: 300 bytes.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 impairments.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Ideal timing.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Goodput is the maximum achievable effective data rate.</a:t>
            </a:r>
          </a:p>
          <a:p>
            <a:pPr marL="0" indent="0"/>
            <a:r>
              <a:rPr lang="en-US" sz="2000" b="0" dirty="0"/>
              <a:t>Goodput(SNR, M) = </a:t>
            </a:r>
            <a:r>
              <a:rPr lang="en-US" sz="2000" b="0" dirty="0" err="1"/>
              <a:t>max</a:t>
            </a:r>
            <a:r>
              <a:rPr lang="en-US" sz="2000" b="0" baseline="-25000" dirty="0" err="1"/>
              <a:t>MCS</a:t>
            </a:r>
            <a:r>
              <a:rPr lang="en-US" sz="2000" b="0" dirty="0"/>
              <a:t>{Rate</a:t>
            </a:r>
            <a:r>
              <a:rPr lang="en-US" sz="1600" b="0" dirty="0"/>
              <a:t>(MCS) </a:t>
            </a:r>
            <a:r>
              <a:rPr lang="en-US" sz="2000" b="0" dirty="0"/>
              <a:t>* (1-PER</a:t>
            </a:r>
            <a:r>
              <a:rPr lang="en-US" sz="1800" b="0" dirty="0"/>
              <a:t>(MCS, SNR, M)</a:t>
            </a:r>
            <a:r>
              <a:rPr lang="en-US" sz="2000" b="0" dirty="0"/>
              <a:t>)* M/(M+1)}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 is the </a:t>
            </a:r>
            <a:r>
              <a:rPr lang="en-US" dirty="0" err="1"/>
              <a:t>midamble</a:t>
            </a:r>
            <a:r>
              <a:rPr lang="en-US" dirty="0"/>
              <a:t> period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392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Rural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6067424"/>
            <a:ext cx="8305800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Period 10 is good for all SNR/MCS range.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89B183-F88C-432C-BD8D-DA01940531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331821"/>
            <a:ext cx="7786426" cy="4633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733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587" y="457200"/>
            <a:ext cx="7770813" cy="1065213"/>
          </a:xfrm>
        </p:spPr>
        <p:txBody>
          <a:bodyPr/>
          <a:lstStyle/>
          <a:p>
            <a:r>
              <a:rPr lang="en-GB" dirty="0"/>
              <a:t>Urban Approaching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587" y="6011285"/>
            <a:ext cx="8305800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Period 10 is good for all SNR/MCS range.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47E14A-9FC6-42C1-BA5A-5470B1CF7A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190" y="1417684"/>
            <a:ext cx="7855595" cy="4593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252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Urban Crossing 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867399"/>
            <a:ext cx="7315199" cy="6080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Period 10 is good for SNR up to 20dB.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Period 5/6/7 are good for high SNR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4D9626A-0A05-425E-9073-1A71DB46BF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295470"/>
            <a:ext cx="7845714" cy="4593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748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587" y="457200"/>
            <a:ext cx="7770813" cy="1065213"/>
          </a:xfrm>
        </p:spPr>
        <p:txBody>
          <a:bodyPr/>
          <a:lstStyle/>
          <a:p>
            <a:r>
              <a:rPr lang="en-GB" dirty="0"/>
              <a:t>Highway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699" y="5867400"/>
            <a:ext cx="7770813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Period 10 is good for SNR up to 19dB.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Period 5/6 are good for high SNR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76343BB-831C-48D1-840E-06C18A7192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581" y="1286022"/>
            <a:ext cx="7835832" cy="4563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069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Highway 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5791200"/>
            <a:ext cx="7894782" cy="60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Period 10 is good for SNR up to 17dB.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Period 4/5 are good for high SNR.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947EAD-61B7-403B-A814-5BB9B1D761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584" y="1295400"/>
            <a:ext cx="7806189" cy="4613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724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68873</TotalTime>
  <Words>601</Words>
  <Application>Microsoft Office PowerPoint</Application>
  <PresentationFormat>On-screen Show (4:3)</PresentationFormat>
  <Paragraphs>113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 Unicode MS</vt:lpstr>
      <vt:lpstr>MS Gothic</vt:lpstr>
      <vt:lpstr>Arial</vt:lpstr>
      <vt:lpstr>Times New Roman</vt:lpstr>
      <vt:lpstr>Office Theme</vt:lpstr>
      <vt:lpstr>Document</vt:lpstr>
      <vt:lpstr>NGV Midamble Choice</vt:lpstr>
      <vt:lpstr>Introduction</vt:lpstr>
      <vt:lpstr>Design of Midamble Periods</vt:lpstr>
      <vt:lpstr>Simulation Settings</vt:lpstr>
      <vt:lpstr>Rural LOS</vt:lpstr>
      <vt:lpstr>Urban Approaching LOS</vt:lpstr>
      <vt:lpstr>Urban Crossing NLOS</vt:lpstr>
      <vt:lpstr>Highway LOS</vt:lpstr>
      <vt:lpstr>Highway NLOS</vt:lpstr>
      <vt:lpstr>Summary</vt:lpstr>
      <vt:lpstr>Reference</vt:lpstr>
      <vt:lpstr>Straw Poll 1</vt:lpstr>
      <vt:lpstr>Straw Poll 2</vt:lpstr>
      <vt:lpstr>Straw Poll 3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1293</cp:revision>
  <cp:lastPrinted>1601-01-01T00:00:00Z</cp:lastPrinted>
  <dcterms:created xsi:type="dcterms:W3CDTF">2015-10-31T00:33:08Z</dcterms:created>
  <dcterms:modified xsi:type="dcterms:W3CDTF">2019-07-12T07:02:03Z</dcterms:modified>
</cp:coreProperties>
</file>