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9" r:id="rId3"/>
    <p:sldId id="401" r:id="rId4"/>
    <p:sldId id="414" r:id="rId5"/>
    <p:sldId id="404" r:id="rId6"/>
    <p:sldId id="413" r:id="rId7"/>
    <p:sldId id="412" r:id="rId8"/>
    <p:sldId id="405" r:id="rId9"/>
    <p:sldId id="411" r:id="rId10"/>
    <p:sldId id="403" r:id="rId11"/>
    <p:sldId id="396" r:id="rId12"/>
    <p:sldId id="388" r:id="rId13"/>
    <p:sldId id="410" r:id="rId14"/>
    <p:sldId id="415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3" d="100"/>
          <a:sy n="83" d="100"/>
        </p:scale>
        <p:origin x="135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802.11-19/1073r0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</a:t>
            </a:r>
            <a:r>
              <a:rPr lang="en-US" sz="2800" dirty="0" err="1"/>
              <a:t>Midamble</a:t>
            </a:r>
            <a:r>
              <a:rPr lang="en-US" sz="2800" dirty="0"/>
              <a:t> Choice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434317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0" name="Document" r:id="rId4" imgW="8648945" imgH="3302532" progId="Word.Document.8">
                  <p:embed/>
                </p:oleObj>
              </mc:Choice>
              <mc:Fallback>
                <p:oleObj name="Document" r:id="rId4" imgW="8648945" imgH="3302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123659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simulated the performance of 11bd 10MHz PPDU with different </a:t>
            </a:r>
            <a:r>
              <a:rPr lang="en-US" dirty="0" err="1"/>
              <a:t>Midamble</a:t>
            </a:r>
            <a:r>
              <a:rPr lang="en-US" dirty="0"/>
              <a:t> periods.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results show that two periods is good tradeoff between complexity/signaling and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Period 10 and 5 is a good candidate pair for the two periods.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Dongguk Lim and etc., “Performance evaluation of </a:t>
            </a:r>
            <a:r>
              <a:rPr lang="en-US" dirty="0" err="1"/>
              <a:t>Midamble</a:t>
            </a:r>
            <a:r>
              <a:rPr lang="en-US" dirty="0"/>
              <a:t>”, IEEE 802.11-19/0740.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support two </a:t>
            </a:r>
            <a:r>
              <a:rPr lang="en-US" dirty="0" err="1"/>
              <a:t>Midamble</a:t>
            </a:r>
            <a:r>
              <a:rPr lang="en-US" dirty="0"/>
              <a:t> periods.”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“One of the two </a:t>
            </a:r>
            <a:r>
              <a:rPr lang="en-US" dirty="0" err="1"/>
              <a:t>Midamble</a:t>
            </a:r>
            <a:r>
              <a:rPr lang="en-US" dirty="0"/>
              <a:t> periods is 10 for single stream transmission.”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622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“One of the two </a:t>
            </a:r>
            <a:r>
              <a:rPr lang="en-US" dirty="0" err="1"/>
              <a:t>Midamble</a:t>
            </a:r>
            <a:r>
              <a:rPr lang="en-US" dirty="0"/>
              <a:t> periods is 5 for single </a:t>
            </a:r>
            <a:r>
              <a:rPr lang="en-US"/>
              <a:t>stream transmission.”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21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754187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May meeting, </a:t>
            </a:r>
            <a:r>
              <a:rPr lang="en-US" dirty="0" err="1"/>
              <a:t>Midamble</a:t>
            </a:r>
            <a:r>
              <a:rPr lang="en-US" dirty="0"/>
              <a:t> </a:t>
            </a:r>
            <a:r>
              <a:rPr lang="en-US" altLang="zh-CN" dirty="0"/>
              <a:t>has been agreed to be supported in </a:t>
            </a:r>
            <a:r>
              <a:rPr lang="en-US" dirty="0"/>
              <a:t>11bd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channel condition and MCS level prefer different </a:t>
            </a:r>
            <a:r>
              <a:rPr lang="en-US" dirty="0" err="1"/>
              <a:t>Midamble</a:t>
            </a:r>
            <a:r>
              <a:rPr lang="en-US" dirty="0"/>
              <a:t> periods.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choice of </a:t>
            </a:r>
            <a:r>
              <a:rPr lang="en-US" dirty="0" err="1"/>
              <a:t>Midamble</a:t>
            </a:r>
            <a:r>
              <a:rPr lang="en-US" dirty="0"/>
              <a:t> periods for 11bd is discussed in this contribution.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Design of </a:t>
            </a:r>
            <a:r>
              <a:rPr lang="en-GB" dirty="0" err="1"/>
              <a:t>Midamble</a:t>
            </a:r>
            <a:r>
              <a:rPr lang="en-GB" dirty="0"/>
              <a:t>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8229601" cy="46942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Number of </a:t>
            </a:r>
            <a:r>
              <a:rPr lang="en-US" dirty="0" err="1"/>
              <a:t>Midamble</a:t>
            </a:r>
            <a:r>
              <a:rPr lang="en-US" dirty="0"/>
              <a:t> periods: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more supported </a:t>
            </a:r>
            <a:r>
              <a:rPr lang="en-US" dirty="0" err="1"/>
              <a:t>Midamble</a:t>
            </a:r>
            <a:r>
              <a:rPr lang="en-US" dirty="0"/>
              <a:t> periods, the more transmitter/receiver complexity needs.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signaling bits are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think two periods can be a good number.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sparse period for lower MCSs or low-Doppler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dense period for higher MCSs or high-Doppler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Simulations are followed to make the choice.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1x1-1ss,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Pkt size: 300 bytes.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impairments.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Goodput(SNR, M) = </a:t>
            </a:r>
            <a:r>
              <a:rPr lang="en-US" sz="2000" b="0" dirty="0" err="1"/>
              <a:t>max</a:t>
            </a:r>
            <a:r>
              <a:rPr lang="en-US" sz="2000" b="0" baseline="-25000" dirty="0" err="1"/>
              <a:t>MCS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SNR, M)</a:t>
            </a:r>
            <a:r>
              <a:rPr lang="en-US" sz="2000" b="0" dirty="0"/>
              <a:t>)* M/(M+1)}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6067424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10 is good for all SNR/MCS range.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89B183-F88C-432C-BD8D-DA01940531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31821"/>
            <a:ext cx="7786426" cy="463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6011285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10 is good for all SNR/MCS range.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47E14A-9FC6-42C1-BA5A-5470B1CF7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190" y="1417684"/>
            <a:ext cx="7855595" cy="459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5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867399"/>
            <a:ext cx="7315199" cy="60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10 is good for SNR up to 20dB.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5/6/7 are good for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D9626A-0A05-425E-9073-1A71DB46B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95470"/>
            <a:ext cx="7845714" cy="459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48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99" y="5867400"/>
            <a:ext cx="7770813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10 is good for SNR up to 19dB.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5/6 are good for high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6343BB-831C-48D1-840E-06C18A719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581" y="1286022"/>
            <a:ext cx="7835832" cy="456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7912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10 is good for SNR up to 17dB.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4/5 are good for high SNR.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947EAD-61B7-403B-A814-5BB9B1D76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84" y="1295400"/>
            <a:ext cx="7806189" cy="461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4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68873</TotalTime>
  <Words>601</Words>
  <Application>Microsoft Office PowerPoint</Application>
  <PresentationFormat>On-screen Show (4:3)</PresentationFormat>
  <Paragraphs>113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Document</vt:lpstr>
      <vt:lpstr>NGV Midamble Choice</vt:lpstr>
      <vt:lpstr>Introduction</vt:lpstr>
      <vt:lpstr>Design of Midamble Periods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Summary</vt:lpstr>
      <vt:lpstr>Reference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1293</cp:revision>
  <cp:lastPrinted>1601-01-01T00:00:00Z</cp:lastPrinted>
  <dcterms:created xsi:type="dcterms:W3CDTF">2015-10-31T00:33:08Z</dcterms:created>
  <dcterms:modified xsi:type="dcterms:W3CDTF">2019-07-12T07:02:03Z</dcterms:modified>
</cp:coreProperties>
</file>