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9" r:id="rId3"/>
    <p:sldId id="409" r:id="rId4"/>
    <p:sldId id="401" r:id="rId5"/>
    <p:sldId id="415" r:id="rId6"/>
    <p:sldId id="417" r:id="rId7"/>
    <p:sldId id="418" r:id="rId8"/>
    <p:sldId id="416" r:id="rId9"/>
    <p:sldId id="396" r:id="rId10"/>
    <p:sldId id="388" r:id="rId11"/>
    <p:sldId id="410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99"/>
    <a:srgbClr val="CCFFCC"/>
    <a:srgbClr val="A4FD03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3" d="100"/>
          <a:sy n="83" d="100"/>
        </p:scale>
        <p:origin x="135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802.11-19/1072r0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NGV 20MHz OFDM Numerology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732592"/>
              </p:ext>
            </p:extLst>
          </p:nvPr>
        </p:nvGraphicFramePr>
        <p:xfrm>
          <a:off x="627063" y="3698875"/>
          <a:ext cx="8202612" cy="312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5" name="Document" r:id="rId4" imgW="8660564" imgH="3298264" progId="Word.Document.8">
                  <p:embed/>
                </p:oleObj>
              </mc:Choice>
              <mc:Fallback>
                <p:oleObj name="Document" r:id="rId4" imgW="8660564" imgH="32982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3" y="3698875"/>
                        <a:ext cx="8202612" cy="31257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77987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11bd shall define 20MHz spectrum mask as follows?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Option A: 11p 20MHz spectrum mask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Option B: A new tight spectrum mask with the same leakage level as 10MHz spectrum mask?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Option C: A new tight spectrum mask with similar leakage level as 10MHz spectrum mask, but with </a:t>
            </a:r>
            <a:r>
              <a:rPr lang="en-US" sz="2000" b="0" dirty="0" err="1"/>
              <a:t>xdB</a:t>
            </a:r>
            <a:r>
              <a:rPr lang="en-US" sz="2000" b="0" dirty="0"/>
              <a:t> relaxed at +/-20MHz from center frequency?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sz="2000" b="0" dirty="0"/>
              <a:t>Option A:</a:t>
            </a:r>
          </a:p>
          <a:p>
            <a:r>
              <a:rPr lang="en-US" sz="2000" b="0" dirty="0"/>
              <a:t>Option B:</a:t>
            </a:r>
          </a:p>
          <a:p>
            <a:r>
              <a:rPr lang="en-US" sz="2000" b="0" dirty="0"/>
              <a:t>Option C:</a:t>
            </a:r>
          </a:p>
          <a:p>
            <a:r>
              <a:rPr lang="en-US" sz="2000" b="0" dirty="0"/>
              <a:t>Abstain: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11bd 20MHz PPDU Data symbol shall use the following OFDM design?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11ac 40MHz downclock by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11bd 10MHz + 11bd 10MHz.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Option A:</a:t>
            </a:r>
          </a:p>
          <a:p>
            <a:r>
              <a:rPr lang="en-US" dirty="0"/>
              <a:t>Option B:</a:t>
            </a:r>
          </a:p>
          <a:p>
            <a:r>
              <a:rPr lang="en-US" dirty="0"/>
              <a:t>Abstain: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622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05" y="1600200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20MHz OFDM numerology was discussed in previous meetings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The OFDM numerology will depend on the corresponding 20MHz spectrum mask definition.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will first discuss the 20MHz spectrum mask for 11bd.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Then evaluate the feasibility of two 20MHz OFDM numerology designs using off-the-shelf PA.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11ac 40MHz DC2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11bd 10MHz + 10MHz.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533400"/>
            <a:ext cx="7770813" cy="1065213"/>
          </a:xfrm>
        </p:spPr>
        <p:txBody>
          <a:bodyPr/>
          <a:lstStyle/>
          <a:p>
            <a:r>
              <a:rPr lang="en-US" dirty="0"/>
              <a:t>20MHz Spectrum Mask (Class 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662" y="5334000"/>
            <a:ext cx="8199437" cy="106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11p 20MHz spectrum mask is relatively relaxed than 10MHz mask.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11bd may define a new tighter 20MHz spectrum mask.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Similar power leakage as 10MHz mask </a:t>
            </a:r>
            <a:r>
              <a:rPr lang="en-US" sz="1600" dirty="0">
                <a:sym typeface="Wingdings" panose="05000000000000000000" pitchFamily="2" charset="2"/>
              </a:rPr>
              <a:t> </a:t>
            </a:r>
            <a:r>
              <a:rPr lang="en-US" sz="1600" dirty="0"/>
              <a:t>better adjacent channel operation.</a:t>
            </a:r>
            <a:endParaRPr lang="en-US" sz="1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BDFAF5-6EF9-4A32-8D47-078C994BF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99" y="1295400"/>
            <a:ext cx="7962901" cy="414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57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Transmitter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43200"/>
            <a:ext cx="8153401" cy="3048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the best of our knowledge, DSRC market is looking for devices meeting class C mask.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state-of-art techniques, 11p 10MHz class C mask can be met.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Spectrum at band edges can be guaranteed by transmitter digital filter.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Spectrum leakage levels at 15MHz and 20MHz is mostly determined by the PA nonlinearity.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20MHz waveform spectrum,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spectrum leakage to adjacent 10MHz channel (PA non-linearity) will be more severe due to wider signal bandwidth.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to evaluate feasibility of 20MHz waveform design.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AD10818-F0D0-4DAD-B772-E61C65C4817D}"/>
              </a:ext>
            </a:extLst>
          </p:cNvPr>
          <p:cNvGrpSpPr/>
          <p:nvPr/>
        </p:nvGrpSpPr>
        <p:grpSpPr>
          <a:xfrm>
            <a:off x="1479131" y="1600200"/>
            <a:ext cx="6140869" cy="1243809"/>
            <a:chOff x="1479131" y="1689098"/>
            <a:chExt cx="6140869" cy="1243809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9E23539-F404-4810-85B4-5725B7F59220}"/>
                </a:ext>
              </a:extLst>
            </p:cNvPr>
            <p:cNvSpPr/>
            <p:nvPr/>
          </p:nvSpPr>
          <p:spPr bwMode="auto">
            <a:xfrm>
              <a:off x="5164201" y="2475707"/>
              <a:ext cx="490410" cy="457200"/>
            </a:xfrm>
            <a:prstGeom prst="rect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LO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9088152-60ED-41BC-A70D-627F6041F0DD}"/>
                </a:ext>
              </a:extLst>
            </p:cNvPr>
            <p:cNvSpPr/>
            <p:nvPr/>
          </p:nvSpPr>
          <p:spPr bwMode="auto">
            <a:xfrm>
              <a:off x="1479131" y="1689098"/>
              <a:ext cx="1745996" cy="457200"/>
            </a:xfrm>
            <a:prstGeom prst="rect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Tx Digital Waveform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03F679C-4CEE-4507-96F6-90C38DE06626}"/>
                </a:ext>
              </a:extLst>
            </p:cNvPr>
            <p:cNvSpPr/>
            <p:nvPr/>
          </p:nvSpPr>
          <p:spPr bwMode="auto">
            <a:xfrm>
              <a:off x="3390106" y="1905000"/>
              <a:ext cx="1219200" cy="457200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Tx Digital Filter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62E8864-EFFE-4CE3-A4AF-0BA7023385D6}"/>
                </a:ext>
              </a:extLst>
            </p:cNvPr>
            <p:cNvSpPr/>
            <p:nvPr/>
          </p:nvSpPr>
          <p:spPr bwMode="auto">
            <a:xfrm>
              <a:off x="6172202" y="1905000"/>
              <a:ext cx="1447798" cy="457200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Power Amplifier @5.9GHz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7063D8F2-B13B-412C-86EE-436A44E5BD01}"/>
                </a:ext>
              </a:extLst>
            </p:cNvPr>
            <p:cNvCxnSpPr>
              <a:cxnSpLocks/>
              <a:endCxn id="9" idx="1"/>
            </p:cNvCxnSpPr>
            <p:nvPr/>
          </p:nvCxnSpPr>
          <p:spPr bwMode="auto">
            <a:xfrm>
              <a:off x="1524000" y="2133600"/>
              <a:ext cx="186610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0A4F069-EA93-4BC3-97F9-EB14CB3D9220}"/>
                </a:ext>
              </a:extLst>
            </p:cNvPr>
            <p:cNvCxnSpPr>
              <a:cxnSpLocks/>
              <a:stCxn id="9" idx="3"/>
              <a:endCxn id="17" idx="2"/>
            </p:cNvCxnSpPr>
            <p:nvPr/>
          </p:nvCxnSpPr>
          <p:spPr bwMode="auto">
            <a:xfrm>
              <a:off x="4609306" y="2133600"/>
              <a:ext cx="64690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CD86BBA-E54A-439F-A0CD-5DCC01222FA6}"/>
                </a:ext>
              </a:extLst>
            </p:cNvPr>
            <p:cNvGrpSpPr/>
            <p:nvPr/>
          </p:nvGrpSpPr>
          <p:grpSpPr>
            <a:xfrm>
              <a:off x="5256212" y="1981200"/>
              <a:ext cx="306388" cy="304800"/>
              <a:chOff x="5256212" y="2057400"/>
              <a:chExt cx="306388" cy="304800"/>
            </a:xfrm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98DC8432-3844-46FB-BE4C-892AEB01608B}"/>
                  </a:ext>
                </a:extLst>
              </p:cNvPr>
              <p:cNvSpPr/>
              <p:nvPr/>
            </p:nvSpPr>
            <p:spPr bwMode="auto">
              <a:xfrm>
                <a:off x="5256212" y="2057400"/>
                <a:ext cx="306388" cy="3048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2CB1FB68-1CAE-4995-8D7B-339E0E4A1460}"/>
                  </a:ext>
                </a:extLst>
              </p:cNvPr>
              <p:cNvCxnSpPr>
                <a:stCxn id="17" idx="1"/>
                <a:endCxn id="17" idx="5"/>
              </p:cNvCxnSpPr>
              <p:nvPr/>
            </p:nvCxnSpPr>
            <p:spPr bwMode="auto">
              <a:xfrm>
                <a:off x="5301081" y="2102037"/>
                <a:ext cx="216650" cy="21552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A6085FEA-BB9F-4C12-BB4E-52CBFE16D065}"/>
                  </a:ext>
                </a:extLst>
              </p:cNvPr>
              <p:cNvCxnSpPr>
                <a:cxnSpLocks/>
                <a:stCxn id="17" idx="7"/>
                <a:endCxn id="17" idx="3"/>
              </p:cNvCxnSpPr>
              <p:nvPr/>
            </p:nvCxnSpPr>
            <p:spPr bwMode="auto">
              <a:xfrm flipH="1">
                <a:off x="5301081" y="2102037"/>
                <a:ext cx="216650" cy="21552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C708B6ED-BD3B-4995-B25C-A964F0C1B00A}"/>
                </a:ext>
              </a:extLst>
            </p:cNvPr>
            <p:cNvCxnSpPr>
              <a:cxnSpLocks/>
              <a:stCxn id="17" idx="6"/>
              <a:endCxn id="10" idx="1"/>
            </p:cNvCxnSpPr>
            <p:nvPr/>
          </p:nvCxnSpPr>
          <p:spPr bwMode="auto">
            <a:xfrm>
              <a:off x="5562600" y="2133600"/>
              <a:ext cx="60960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DDCB6547-D6DC-4238-857B-A57CB42E4EA5}"/>
                </a:ext>
              </a:extLst>
            </p:cNvPr>
            <p:cNvCxnSpPr>
              <a:cxnSpLocks/>
              <a:endCxn id="17" idx="4"/>
            </p:cNvCxnSpPr>
            <p:nvPr/>
          </p:nvCxnSpPr>
          <p:spPr bwMode="auto">
            <a:xfrm flipV="1">
              <a:off x="5409406" y="22860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489950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Spectrum Mask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2" y="2887665"/>
            <a:ext cx="7962898" cy="320833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Evaluate the spectrum of 20MHz signal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 generate 20MHz digital waveform from simulator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Generate the RF waveform through </a:t>
            </a:r>
            <a:r>
              <a:rPr lang="en-US" dirty="0" err="1"/>
              <a:t>LitePoint</a:t>
            </a:r>
            <a:r>
              <a:rPr lang="en-US" dirty="0"/>
              <a:t> VSG.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Pass the RF signal to off-the-shelf Skyworks PA (DSRC channels).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Analyze the spectrum of the output waveform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20MHz waveform design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Waveform 1: 11ac 40MHz DC2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Waveform 2: 11ac 20MHz DC2 + 11ac 20MHz DC2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45C51F8-47B2-48F8-B28C-C3B093309A81}"/>
              </a:ext>
            </a:extLst>
          </p:cNvPr>
          <p:cNvGrpSpPr/>
          <p:nvPr/>
        </p:nvGrpSpPr>
        <p:grpSpPr>
          <a:xfrm>
            <a:off x="1133477" y="1758951"/>
            <a:ext cx="7418386" cy="796927"/>
            <a:chOff x="1133477" y="1676400"/>
            <a:chExt cx="7418386" cy="79692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86A415E-FD89-400A-9637-7F18F195999C}"/>
                </a:ext>
              </a:extLst>
            </p:cNvPr>
            <p:cNvSpPr/>
            <p:nvPr/>
          </p:nvSpPr>
          <p:spPr bwMode="auto">
            <a:xfrm>
              <a:off x="1133477" y="1676400"/>
              <a:ext cx="1745996" cy="457200"/>
            </a:xfrm>
            <a:prstGeom prst="rect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Pre-generated digital waveform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94E17EC-AA21-4589-B4DA-5613E8305AB0}"/>
                </a:ext>
              </a:extLst>
            </p:cNvPr>
            <p:cNvSpPr/>
            <p:nvPr/>
          </p:nvSpPr>
          <p:spPr bwMode="auto">
            <a:xfrm>
              <a:off x="3009108" y="1800225"/>
              <a:ext cx="1219200" cy="673102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RF </a:t>
              </a:r>
              <a:r>
                <a:rPr lang="en-US" sz="1400" dirty="0">
                  <a:solidFill>
                    <a:schemeClr val="tx1"/>
                  </a:solidFill>
                </a:rPr>
                <a:t>Signal Generator @5.9GHz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C247FA7-F5A7-43B1-8621-7D4BA2AC5935}"/>
                </a:ext>
              </a:extLst>
            </p:cNvPr>
            <p:cNvSpPr/>
            <p:nvPr/>
          </p:nvSpPr>
          <p:spPr bwMode="auto">
            <a:xfrm>
              <a:off x="4724402" y="1905000"/>
              <a:ext cx="1447798" cy="457200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Power Amplifier @5.9GHz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41ADBCB1-461A-4E3B-A5AD-7D7A523122AB}"/>
                </a:ext>
              </a:extLst>
            </p:cNvPr>
            <p:cNvCxnSpPr>
              <a:cxnSpLocks/>
              <a:endCxn id="10" idx="1"/>
            </p:cNvCxnSpPr>
            <p:nvPr/>
          </p:nvCxnSpPr>
          <p:spPr bwMode="auto">
            <a:xfrm>
              <a:off x="1133477" y="2132013"/>
              <a:ext cx="1875631" cy="476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0B48D3C6-A856-470C-8D51-3C65A88188DD}"/>
                </a:ext>
              </a:extLst>
            </p:cNvPr>
            <p:cNvCxnSpPr>
              <a:cxnSpLocks/>
              <a:stCxn id="10" idx="3"/>
              <a:endCxn id="11" idx="1"/>
            </p:cNvCxnSpPr>
            <p:nvPr/>
          </p:nvCxnSpPr>
          <p:spPr bwMode="auto">
            <a:xfrm flipV="1">
              <a:off x="4228308" y="2133600"/>
              <a:ext cx="496094" cy="317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E571169-3A82-4331-8B95-1CC01F150488}"/>
                </a:ext>
              </a:extLst>
            </p:cNvPr>
            <p:cNvCxnSpPr>
              <a:cxnSpLocks/>
              <a:stCxn id="11" idx="3"/>
              <a:endCxn id="22" idx="1"/>
            </p:cNvCxnSpPr>
            <p:nvPr/>
          </p:nvCxnSpPr>
          <p:spPr bwMode="auto">
            <a:xfrm flipV="1">
              <a:off x="6172200" y="2132013"/>
              <a:ext cx="931865" cy="158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B4F5AB8-885E-4ECE-BDF1-3649C03EC286}"/>
                </a:ext>
              </a:extLst>
            </p:cNvPr>
            <p:cNvSpPr/>
            <p:nvPr/>
          </p:nvSpPr>
          <p:spPr bwMode="auto">
            <a:xfrm>
              <a:off x="7104065" y="1903413"/>
              <a:ext cx="1447798" cy="457200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Spectrum Analyzer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2098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/>
              <a:t>Spectrum: 11ac 40MHz DC2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912" y="5360634"/>
            <a:ext cx="8370601" cy="11639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Good margin compared to 11p 20MHz mask.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Difficult to meet the tight mask @+/-20MHz frequency.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Need &gt;6dB more suppression from PA to temperature sweep and max-hold </a:t>
            </a:r>
            <a:r>
              <a:rPr lang="en-US" sz="1600" b="0" dirty="0" err="1"/>
              <a:t>measurment</a:t>
            </a:r>
            <a:r>
              <a:rPr lang="en-US" sz="1600" b="0" dirty="0"/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BCD4A3-431F-44A7-9F24-5F9A7A97F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487" y="1300500"/>
            <a:ext cx="8558513" cy="417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183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Spectrum: 10MHz + 10MHz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500" y="5475054"/>
            <a:ext cx="8272249" cy="8495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With off-the-shelf PA, the tight spectrum mask can be met with sufficient margin using 10MHz + 10MHz design.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663A5C7-9E0F-47FA-B14F-AB05D7E62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893" y="1305449"/>
            <a:ext cx="8636214" cy="4247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675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1600"/>
            <a:ext cx="8253620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Discussed new 20MHz spectrum mask definition.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Measured the spectrum of two different 20MHz signal generation methods using off-the-shelf PA.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1: 11p 20MHz spectrum mask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Both (11ac 40MHz DC2) and (11bd 10MHz + 11bd 10MHz) can meet.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a new tight 20MHz spectrum mask with same leakage level as 10MHz spectrum mask.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11ac 40MHz DC2 is very challenging with exiting PA, most at 20MHz.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to choose 10+10MHz OFDM numerology with two-PA design.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design single-PA system when better PA is available in the future.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3: a compromised 20MHz spectrum mask with similar leakage level as 10MHz spectrum mask, but relaxed at +/-20MHz. For example, -45dBr.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874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Rui Cao and etc., “PHY Numerology Discussions”, </a:t>
            </a:r>
            <a:r>
              <a:rPr lang="en-US"/>
              <a:t>IEEE 802.11-19/0686.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68149</TotalTime>
  <Words>745</Words>
  <Application>Microsoft Office PowerPoint</Application>
  <PresentationFormat>On-screen Show (4:3)</PresentationFormat>
  <Paragraphs>114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NGV 20MHz OFDM Numerology Discussions</vt:lpstr>
      <vt:lpstr>Introduction</vt:lpstr>
      <vt:lpstr>20MHz Spectrum Mask (Class C)</vt:lpstr>
      <vt:lpstr>Transmitter Structure</vt:lpstr>
      <vt:lpstr>Spectrum Mask Evaluation</vt:lpstr>
      <vt:lpstr>Spectrum: 11ac 40MHz DC2</vt:lpstr>
      <vt:lpstr>Spectrum: 10MHz + 10MHz</vt:lpstr>
      <vt:lpstr>Summary</vt:lpstr>
      <vt:lpstr>Reference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1331</cp:revision>
  <cp:lastPrinted>1601-01-01T00:00:00Z</cp:lastPrinted>
  <dcterms:created xsi:type="dcterms:W3CDTF">2015-10-31T00:33:08Z</dcterms:created>
  <dcterms:modified xsi:type="dcterms:W3CDTF">2019-07-12T06:16:10Z</dcterms:modified>
</cp:coreProperties>
</file>