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39" r:id="rId3"/>
    <p:sldId id="406" r:id="rId4"/>
    <p:sldId id="408" r:id="rId5"/>
    <p:sldId id="414" r:id="rId6"/>
    <p:sldId id="415" r:id="rId7"/>
    <p:sldId id="417" r:id="rId8"/>
    <p:sldId id="419" r:id="rId9"/>
    <p:sldId id="416" r:id="rId10"/>
    <p:sldId id="418" r:id="rId11"/>
    <p:sldId id="412" r:id="rId12"/>
    <p:sldId id="420" r:id="rId13"/>
    <p:sldId id="403" r:id="rId14"/>
    <p:sldId id="396" r:id="rId15"/>
    <p:sldId id="388" r:id="rId16"/>
    <p:sldId id="410" r:id="rId17"/>
    <p:sldId id="411" r:id="rId18"/>
    <p:sldId id="421" r:id="rId19"/>
    <p:sldId id="422" r:id="rId20"/>
    <p:sldId id="423" r:id="rId21"/>
    <p:sldId id="424" r:id="rId22"/>
    <p:sldId id="425" r:id="rId23"/>
    <p:sldId id="426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95" autoAdjust="0"/>
  </p:normalViewPr>
  <p:slideViewPr>
    <p:cSldViewPr>
      <p:cViewPr varScale="1">
        <p:scale>
          <a:sx n="83" d="100"/>
          <a:sy n="83" d="100"/>
        </p:scale>
        <p:origin x="148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Frame Format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704883"/>
              </p:ext>
            </p:extLst>
          </p:nvPr>
        </p:nvGraphicFramePr>
        <p:xfrm>
          <a:off x="627063" y="3703639"/>
          <a:ext cx="8288337" cy="314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8" name="Document" r:id="rId4" imgW="8660564" imgH="3295027" progId="Word.Document.8">
                  <p:embed/>
                </p:oleObj>
              </mc:Choice>
              <mc:Fallback>
                <p:oleObj name="Document" r:id="rId4" imgW="8660564" imgH="3295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703639"/>
                        <a:ext cx="8288337" cy="314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Highway </a:t>
            </a:r>
            <a:r>
              <a:rPr lang="en-US" altLang="zh-CN" dirty="0" err="1"/>
              <a:t>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&gt;3dB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show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80D722-4B7C-4285-A7C8-A6837728A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66" y="1429000"/>
            <a:ext cx="7666667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3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ER preamble (power boost + RLSIG), the 3dB DCM modulation gain can be achieved.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ER preamble (power boost + RLSIG), even MCS0 (BPSK-1/2) observes some sensitivity gain.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beneficial to use ER preamble format for all </a:t>
            </a:r>
            <a:r>
              <a:rPr lang="en-US" altLang="zh-CN" dirty="0"/>
              <a:t>NGV PPDU modes/formats.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85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Unified 11bd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843" y="2514600"/>
            <a:ext cx="8134559" cy="3352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unified 11bd frame format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Include RL-SIG after 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Power boost x-dB for L-STF and LLTF, </a:t>
            </a:r>
            <a:r>
              <a:rPr lang="en-US" altLang="zh-CN" dirty="0" err="1"/>
              <a:t>xdB</a:t>
            </a:r>
            <a:r>
              <a:rPr lang="en-US" altLang="zh-CN" dirty="0"/>
              <a:t> can be MCS dependent.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Benefits of unified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OCB broadcast transmission, no capability indication is feasible. 11bd STA needs to support all frame formats.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only one 11bd frame format, receiver design complexity can be reduced.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repetition check of RLSIG and LSIG can be used as 11bd PPDU classification (distinguish from 11p PPDU). No extra classification feature is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DF97FCA-F827-4C22-8AEC-CE6A7B039ACC}"/>
              </a:ext>
            </a:extLst>
          </p:cNvPr>
          <p:cNvGrpSpPr/>
          <p:nvPr/>
        </p:nvGrpSpPr>
        <p:grpSpPr>
          <a:xfrm>
            <a:off x="727384" y="1712940"/>
            <a:ext cx="7742659" cy="460267"/>
            <a:chOff x="685800" y="1520933"/>
            <a:chExt cx="7742659" cy="4602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B15368-33B1-467A-95AE-E601ABD13F12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37B65B4-4A30-4FCE-A206-63219EB562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358930C-C3DF-4D90-B1DD-DFB2DA00DF9A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173A2D1-7C67-4A48-894A-5CCC272A58C1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L-LTF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B120812-CA23-4BA5-9CD0-C303CE5049C1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01E213F-D628-4D61-A6DD-8DBB9023EEFA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2C6390E-768E-4FD1-82F5-77D925FC8219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0684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11bd ER PPDU performance is evaluated using 11ax ER preamble 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~3dB sensitivity </a:t>
            </a:r>
            <a:r>
              <a:rPr lang="en-US" altLang="zh-CN" dirty="0"/>
              <a:t>can be</a:t>
            </a:r>
            <a:r>
              <a:rPr lang="en-US" dirty="0"/>
              <a:t> achieved.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BPSK-1/2 can also receive some benefit with the ER preamble.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use unified frame format for 11bd PPDUs.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RL-SIG after L-SIG.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xdB</a:t>
            </a:r>
            <a:r>
              <a:rPr lang="en-US" dirty="0"/>
              <a:t> power boost of L-STF, L-LTF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err="1"/>
              <a:t>Dungguk</a:t>
            </a:r>
            <a:r>
              <a:rPr lang="en-US" dirty="0"/>
              <a:t> Lim and etc., “</a:t>
            </a:r>
            <a:r>
              <a:rPr lang="en-US" altLang="zh-CN" dirty="0"/>
              <a:t>PHY Designs for 11bd</a:t>
            </a:r>
            <a:r>
              <a:rPr lang="en-US" dirty="0"/>
              <a:t>”, IEEE 802.11-19/0332r2.</a:t>
            </a:r>
          </a:p>
          <a:p>
            <a:pPr marL="0" indent="0"/>
            <a:r>
              <a:rPr lang="en-US" dirty="0"/>
              <a:t>[2] Bo Sun and etc., “802.11 NGV SG Proposed PAR”, IEEE 802.11-18/0861r9.</a:t>
            </a:r>
          </a:p>
          <a:p>
            <a:r>
              <a:rPr lang="en-US" dirty="0"/>
              <a:t>[3] Jianhan Liu and etc., “Modulation Scheme for 11bd Range Extension”, 802.11-19/0343r0.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support only one PPDU format for each bandwidth.”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983" y="1573243"/>
            <a:ext cx="8207017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preamble of 11bd PPDU shall include repeated LSIG symbol after LSIG.”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DD762A9-5845-4969-9841-9E1D84F1810A}"/>
              </a:ext>
            </a:extLst>
          </p:cNvPr>
          <p:cNvGrpSpPr/>
          <p:nvPr/>
        </p:nvGrpSpPr>
        <p:grpSpPr>
          <a:xfrm>
            <a:off x="685800" y="2892533"/>
            <a:ext cx="7742659" cy="460267"/>
            <a:chOff x="685800" y="1520933"/>
            <a:chExt cx="7742659" cy="46026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EB6D3B-E6FC-4B1B-8631-7EE32CBD17E4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R-LSIG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2E8BD78-AC0D-45BB-9837-ABF2FFC0847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B4DF856-71A4-4977-B7A9-93430084478D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B1BE78D-E78E-4A66-9D1C-B50A6D070A15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857C72D-4EA3-49F6-856B-41C0D02B21FF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61E0E48-4F2C-4BE5-98CF-E867B27F516A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559379E-1BD4-45AB-AE18-8DDCEE4CDC12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6856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PPDU shall boost L-STF by x1dB, with x1 value TBD.”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PPDU shall boost L-LTF by x2dB, with x2 value TBD.”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742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46779-AC48-437D-988A-CAA2946F9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altLang="zh-CN" dirty="0"/>
              <a:t>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D9E64-3CBC-4056-A643-B1E830E92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DC85E-ECC1-4ED9-9FB1-A17E06FDAB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E58DA-969E-4E31-AC21-EC5C563CDF8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01DA6-8FF3-43AC-8D75-CDB2A6EA780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129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9B700-F45B-49F6-8E93-981B11CC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Rural 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B5DAE0E-1C6A-4E6A-9354-FE14D8C86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2" y="2057400"/>
            <a:ext cx="7619048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43BBB-292C-4117-80AF-1F5D611039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94D3A-4FBD-43E4-8201-4BA4CE4F0F3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D65882-D9E3-4270-B831-3A235C6D63D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70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meeting, the legacy portion </a:t>
            </a:r>
            <a:r>
              <a:rPr lang="en-US" altLang="zh-CN" dirty="0"/>
              <a:t>of the 11bd preamble </a:t>
            </a:r>
            <a:r>
              <a:rPr lang="en-US" dirty="0"/>
              <a:t>[1] is agreed on to support coexistence and backward compatibility.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Extended range mode is stated in the PAR [2] as part of the design scope.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preamble design for extended range to meet the PAR.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addition, unified frame format design is also proposed.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302A-A402-4A27-A21A-D6DE1B13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921ACBF-E15C-487D-9D6B-8813DE54A4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40" y="2037806"/>
            <a:ext cx="7533333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6BDC6-C4E4-426B-B3E4-E9A64ED284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3E375-725B-414D-BFCE-9880EC57B5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52AF94-FEBC-4073-BAD9-4CE268C47C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435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D587C-00AB-406B-BFD3-B0AB3D221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</a:t>
            </a:r>
            <a:r>
              <a:rPr lang="en-US" dirty="0" err="1"/>
              <a:t>NLos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C1936D-F96D-4C33-B2D5-DE3CC70371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68" y="2037806"/>
            <a:ext cx="7590476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8AC74-DF1C-4405-AE4B-1428B96AD6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F50C2-1355-4139-9442-A59CFDC5A51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9DA8D-D8A9-40E5-8844-D2AE2B90389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11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6B21A-D67D-46BA-A781-A8AF389B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34C62-37D4-456D-969B-9FCB6F0DCD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1A0E1-00F2-4A82-BF2F-C317ADE40C6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909053-B8D6-48E2-87DC-0612C242C07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B98B05A8-8B4E-4948-9D07-B7A7D46F76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82" y="2037806"/>
            <a:ext cx="7419048" cy="4000000"/>
          </a:xfrm>
        </p:spPr>
      </p:pic>
    </p:spTree>
    <p:extLst>
      <p:ext uri="{BB962C8B-B14F-4D97-AF65-F5344CB8AC3E}">
        <p14:creationId xmlns:p14="http://schemas.microsoft.com/office/powerpoint/2010/main" val="3126483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57A64-72F3-45B5-B742-1E1E4F16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</a:t>
            </a:r>
            <a:r>
              <a:rPr lang="en-US" dirty="0" err="1"/>
              <a:t>NLos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2E70CB7-6F2C-421D-B2E2-911635271E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68" y="1830388"/>
            <a:ext cx="7553470" cy="420193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7641E-02CB-4430-AA36-4612787ED5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601C4-DCF3-4BD0-BDE3-685ABC75A96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3334D8-5286-4626-AAAB-C95ADAFB8D6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53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Extended Range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902" y="2286000"/>
            <a:ext cx="7850898" cy="3733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11bd preamble shall include L-STF, L-LTF, L-SIG fields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states in the PAR [2] that: 11bd </a:t>
            </a:r>
            <a:r>
              <a:rPr lang="en-US" altLang="zh-CN" dirty="0"/>
              <a:t>standards</a:t>
            </a:r>
            <a:r>
              <a:rPr lang="en-US" dirty="0"/>
              <a:t> shall </a:t>
            </a:r>
            <a:r>
              <a:rPr lang="en-US" altLang="zh-CN" dirty="0"/>
              <a:t>define</a:t>
            </a:r>
            <a:r>
              <a:rPr lang="en-US" dirty="0"/>
              <a:t> </a:t>
            </a:r>
          </a:p>
          <a:p>
            <a:pPr marL="0" indent="0"/>
            <a:r>
              <a:rPr lang="en-US" b="0" i="1" dirty="0"/>
              <a:t>         “</a:t>
            </a:r>
            <a:r>
              <a:rPr lang="en-GB" b="0" i="1" dirty="0"/>
              <a:t>at least one mode that achieves at least </a:t>
            </a:r>
            <a:r>
              <a:rPr lang="en-GB" b="0" i="1" dirty="0">
                <a:highlight>
                  <a:srgbClr val="FFFF00"/>
                </a:highlight>
              </a:rPr>
              <a:t>3dB lower sensitivity </a:t>
            </a:r>
            <a:r>
              <a:rPr lang="en-GB" b="0" i="1" dirty="0"/>
              <a:t>level (longer range), than that of the lowest rate  defined in  IEEE Std 802.11-2016 operating in 5.9GHz band”</a:t>
            </a:r>
            <a:endParaRPr lang="en-US" b="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term this mode as “Extended Range” (ER) mode in this presentation.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7BF4CDF-5AE1-4350-B0F5-A35FFA180ED0}"/>
              </a:ext>
            </a:extLst>
          </p:cNvPr>
          <p:cNvGrpSpPr/>
          <p:nvPr/>
        </p:nvGrpSpPr>
        <p:grpSpPr>
          <a:xfrm>
            <a:off x="692599" y="1629478"/>
            <a:ext cx="7917992" cy="458607"/>
            <a:chOff x="692599" y="1629478"/>
            <a:chExt cx="7917992" cy="45860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B982B8-EDCD-472D-9AD1-D19042B7AAA6}"/>
                </a:ext>
              </a:extLst>
            </p:cNvPr>
            <p:cNvSpPr/>
            <p:nvPr/>
          </p:nvSpPr>
          <p:spPr bwMode="auto">
            <a:xfrm>
              <a:off x="4414320" y="1629478"/>
              <a:ext cx="4196271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52821F0-4337-4020-B7AF-69D33BA660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94951" y="1630527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27E82A5-3CFD-4C04-8BC1-1552B63061BE}"/>
                </a:ext>
              </a:extLst>
            </p:cNvPr>
            <p:cNvSpPr txBox="1"/>
            <p:nvPr/>
          </p:nvSpPr>
          <p:spPr>
            <a:xfrm rot="16200000">
              <a:off x="813626" y="1526408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893AC86-E3D4-4FB3-87B6-E3C6E7B766F1}"/>
                </a:ext>
              </a:extLst>
            </p:cNvPr>
            <p:cNvSpPr/>
            <p:nvPr/>
          </p:nvSpPr>
          <p:spPr bwMode="auto">
            <a:xfrm>
              <a:off x="2280721" y="1631965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1CD877-AFC3-4EDA-AD13-D8610CA963A2}"/>
                </a:ext>
              </a:extLst>
            </p:cNvPr>
            <p:cNvSpPr/>
            <p:nvPr/>
          </p:nvSpPr>
          <p:spPr bwMode="auto">
            <a:xfrm>
              <a:off x="1518720" y="1631965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50481F6-C1E9-44FF-A97B-C19BCFC35921}"/>
                </a:ext>
              </a:extLst>
            </p:cNvPr>
            <p:cNvSpPr/>
            <p:nvPr/>
          </p:nvSpPr>
          <p:spPr bwMode="auto">
            <a:xfrm>
              <a:off x="3347521" y="1630845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361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ER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66995"/>
            <a:ext cx="7848599" cy="43338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ER mode has been defined in 802.11ax which supports 3dB better sensitivity: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data rate: BPSK-1/2 with DCM.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</a:t>
            </a:r>
            <a:r>
              <a:rPr lang="en-US" dirty="0"/>
              <a:t>epeated L-SIG symbol and repeated HE-SIGA symbols.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boost of L-STF, L-LTF.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DCM has been accepted as the new data modulation scheme for the ER mode.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evaluate the effectiveness of the 11ax ER preamble design in 11bd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Repeated L-SIG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boost of L-STF, L-LTF.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353879-C6A1-4F91-AC0E-065FAC90EB86}"/>
              </a:ext>
            </a:extLst>
          </p:cNvPr>
          <p:cNvGrpSpPr/>
          <p:nvPr/>
        </p:nvGrpSpPr>
        <p:grpSpPr>
          <a:xfrm>
            <a:off x="685800" y="1520933"/>
            <a:ext cx="7742659" cy="460267"/>
            <a:chOff x="685800" y="1520933"/>
            <a:chExt cx="7742659" cy="4602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B07176-0FA4-4BDF-9CF4-01E1A140E161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R-LSIG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188D0ED-0FFB-468E-9B16-0D01DB86D2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6BC3E99-981A-4F7C-9A45-34A538EF53BD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FC98EF6-D43D-4CE6-9995-9D1E83906BF8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4D41098-A723-4728-AFCA-A96A0CC34D5A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FD2D209-E226-46E4-88BE-A88DA41F3684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0757008-FCD8-4C7A-894F-5DDB1AFC40C6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206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772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1x1-1ss, 300 bytes.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with </a:t>
            </a:r>
            <a:r>
              <a:rPr lang="en-US" dirty="0" err="1"/>
              <a:t>Midamble</a:t>
            </a:r>
            <a:r>
              <a:rPr lang="en-US" dirty="0"/>
              <a:t> of period 10.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ER mode, </a:t>
            </a:r>
            <a:r>
              <a:rPr lang="en-US" dirty="0" err="1"/>
              <a:t>Midmable</a:t>
            </a:r>
            <a:r>
              <a:rPr lang="en-US" dirty="0"/>
              <a:t> is 3dB power boosted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C2C channel models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Preamble processing: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Carrier sensing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Symbol timing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LSIG and RLSIG detection.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preamble formats: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Non-ER: LSTF + LLTF + LSIG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ER: 6dB-boosted LSTF + 3dB-boosted LLTF + LSIG + RLSIG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D07B2B-1C8C-4F4B-AC2F-1B8E57CB8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72" y="1429000"/>
            <a:ext cx="7888865" cy="414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3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</a:t>
            </a:r>
            <a:r>
              <a:rPr lang="en-US" altLang="zh-CN" sz="1800" b="0" dirty="0"/>
              <a:t>sees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some</a:t>
            </a:r>
            <a:r>
              <a:rPr lang="zh-CN" altLang="en-US" sz="1800" b="0" dirty="0"/>
              <a:t> </a:t>
            </a:r>
            <a:r>
              <a:rPr lang="en-US" sz="1800" b="0" dirty="0"/>
              <a:t>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E42A1F-6756-4A37-93EB-DA58A0679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52" y="1429000"/>
            <a:ext cx="7438095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0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217268-2B0D-4280-91A9-B0ABA4E3F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05" y="1429000"/>
            <a:ext cx="7811938" cy="417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9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Urban Crossing </a:t>
            </a:r>
            <a:r>
              <a:rPr lang="en-US" altLang="zh-CN" dirty="0" err="1"/>
              <a:t>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&gt;3dB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759EA2-3537-4733-A94C-7A2F100F1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047" y="1429000"/>
            <a:ext cx="7361905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616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67903</TotalTime>
  <Words>1088</Words>
  <Application>Microsoft Office PowerPoint</Application>
  <PresentationFormat>On-screen Show (4:3)</PresentationFormat>
  <Paragraphs>203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Office Theme</vt:lpstr>
      <vt:lpstr>Document</vt:lpstr>
      <vt:lpstr>NGV Frame Format Discussions</vt:lpstr>
      <vt:lpstr>Introduction</vt:lpstr>
      <vt:lpstr>Extended Range Mode</vt:lpstr>
      <vt:lpstr>NGV ER Mode</vt:lpstr>
      <vt:lpstr>Simulation Settings</vt:lpstr>
      <vt:lpstr>Rural LOS</vt:lpstr>
      <vt:lpstr>Urban Approaching Los</vt:lpstr>
      <vt:lpstr>Highway Los</vt:lpstr>
      <vt:lpstr>Urban Crossing NLos</vt:lpstr>
      <vt:lpstr>Highway NLos</vt:lpstr>
      <vt:lpstr>Result Discussions</vt:lpstr>
      <vt:lpstr>Unified 11bd Frame Format</vt:lpstr>
      <vt:lpstr>Summary</vt:lpstr>
      <vt:lpstr>Reference</vt:lpstr>
      <vt:lpstr>Straw Poll 1</vt:lpstr>
      <vt:lpstr>Straw Poll 2</vt:lpstr>
      <vt:lpstr>Straw Poll 3</vt:lpstr>
      <vt:lpstr>Appendix</vt:lpstr>
      <vt:lpstr>Rural LOS</vt:lpstr>
      <vt:lpstr>Urban Approaching LOS</vt:lpstr>
      <vt:lpstr>Urban Crossing NLos</vt:lpstr>
      <vt:lpstr>Highway LOS</vt:lpstr>
      <vt:lpstr>Highway NLos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1265</cp:revision>
  <cp:lastPrinted>1601-01-01T00:00:00Z</cp:lastPrinted>
  <dcterms:created xsi:type="dcterms:W3CDTF">2015-10-31T00:33:08Z</dcterms:created>
  <dcterms:modified xsi:type="dcterms:W3CDTF">2019-07-15T13:12:36Z</dcterms:modified>
</cp:coreProperties>
</file>