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9" r:id="rId3"/>
    <p:sldId id="415" r:id="rId4"/>
    <p:sldId id="401" r:id="rId5"/>
    <p:sldId id="404" r:id="rId6"/>
    <p:sldId id="413" r:id="rId7"/>
    <p:sldId id="416" r:id="rId8"/>
    <p:sldId id="412" r:id="rId9"/>
    <p:sldId id="405" r:id="rId10"/>
    <p:sldId id="407" r:id="rId11"/>
    <p:sldId id="403" r:id="rId12"/>
    <p:sldId id="396" r:id="rId13"/>
    <p:sldId id="388" r:id="rId14"/>
    <p:sldId id="417" r:id="rId15"/>
    <p:sldId id="418" r:id="rId16"/>
    <p:sldId id="421" r:id="rId17"/>
    <p:sldId id="420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8" autoAdjust="0"/>
    <p:restoredTop sz="94695" autoAdjust="0"/>
  </p:normalViewPr>
  <p:slideViewPr>
    <p:cSldViewPr>
      <p:cViewPr varScale="1">
        <p:scale>
          <a:sx n="83" d="100"/>
          <a:sy n="83" d="100"/>
        </p:scale>
        <p:origin x="1339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802.11-19/1070r0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NGV MIMO Simulations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079772"/>
              </p:ext>
            </p:extLst>
          </p:nvPr>
        </p:nvGraphicFramePr>
        <p:xfrm>
          <a:off x="631825" y="3705225"/>
          <a:ext cx="8239125" cy="313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705225"/>
                        <a:ext cx="8239125" cy="3138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09600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524000"/>
            <a:ext cx="7989889" cy="45459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2x2 MIMO setup,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high SNR, two spatial stream transmission shows ~50% to 100% peak goodput gain compared with one spatial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low-to-medium SNR region, one spatial stream gives better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goodput gain is achieved at the SNRs when one spatial stream transmission reaches maximum MCS.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two spatial stream is possible in vehicular communications for unicast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May limit to close-range low-speed applications.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urban low-speed V2I HD map update. </a:t>
            </a:r>
          </a:p>
        </p:txBody>
      </p:sp>
    </p:spTree>
    <p:extLst>
      <p:ext uri="{BB962C8B-B14F-4D97-AF65-F5344CB8AC3E}">
        <p14:creationId xmlns:p14="http://schemas.microsoft.com/office/powerpoint/2010/main" val="1176399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simulated the goodput of two-antenna MIMO systems using D2D channel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spatial streams transmission provides ~50%-100% peak goodput gain after one spatial stream reaches maximum MCS.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“11bd MCS Discussion”, IEEE 802.11-19/0688.</a:t>
            </a:r>
          </a:p>
          <a:p>
            <a:r>
              <a:rPr lang="en-US" dirty="0"/>
              <a:t>[2] Prashant Sharma and etc., “Simulation of NGV Channel Models”, IEEE 802.11-19/0017.</a:t>
            </a:r>
          </a:p>
          <a:p>
            <a:r>
              <a:rPr lang="en-US" dirty="0"/>
              <a:t>[3] “Study on LTE Device to Device Proximity Services”, </a:t>
            </a:r>
            <a:r>
              <a:rPr lang="en-GB" dirty="0"/>
              <a:t>3GPP TR 36.843 V12.0.1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STA may </a:t>
            </a:r>
            <a:r>
              <a:rPr lang="en-US" altLang="zh-CN" dirty="0"/>
              <a:t>support two spatial stream for unicast transmissions.”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A</a:t>
            </a:r>
            <a:r>
              <a:rPr lang="en-US" altLang="zh-CN" dirty="0"/>
              <a:t>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324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15</a:t>
            </a:r>
            <a:r>
              <a:rPr lang="en-US" altLang="zh-CN" dirty="0"/>
              <a:t>Km/h </a:t>
            </a:r>
            <a:r>
              <a:rPr lang="en-US" altLang="zh-CN" dirty="0" err="1"/>
              <a:t>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58A359-E534-4EB0-BFFE-7F94257D8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00200"/>
            <a:ext cx="86868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30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72E5-2E38-4C03-B6FE-8063E99A8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45Km/h </a:t>
            </a:r>
            <a:r>
              <a:rPr lang="en-US" dirty="0" err="1"/>
              <a:t>NLos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B33E856-8DC7-46AA-B3BD-94895EB9F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57" y="1674705"/>
            <a:ext cx="8234698" cy="449749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BD096-7781-470B-B379-43C9FD57EC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E1321-C92E-4FCB-8131-EE9151565EF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89F727-8EE6-4F08-882E-1DDD1E26D88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649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37603-17FD-4F6A-871C-2DE914CB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70Km/h NLOs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AA175D5-0212-4076-AD02-6B2F0573C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76400"/>
            <a:ext cx="8389938" cy="452927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D53FD-7B54-4FF1-8668-4797D2D95A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46F85-9EEE-4F90-95B7-55C1865CD09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C113CE-6E5B-4DF2-B1A5-5013E0F7A5E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90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Single-stream is agreed to be the only mode to be supported in 11bd for OCB broadcast transmission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As multi-antenna becomes available, multi-stream may be possible for high-throughput unicast </a:t>
            </a:r>
            <a:r>
              <a:rPr lang="en-US" altLang="zh-CN" dirty="0" err="1"/>
              <a:t>tranmissions</a:t>
            </a:r>
            <a:r>
              <a:rPr lang="en-US" altLang="zh-CN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simulate 2x2 MIMO scenarios and discuss about the benefits and feasibility.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MIMO Channel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3716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Car2Car channel model [2] proposed for 11bd link simulations does NOT have MIMO modeling.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Modified </a:t>
            </a:r>
            <a:r>
              <a:rPr lang="en-US" dirty="0" err="1"/>
              <a:t>UMi</a:t>
            </a:r>
            <a:r>
              <a:rPr lang="en-US" dirty="0"/>
              <a:t> channel model [3], used for 3GPP Device-2-Device (D2D) link-level simulations,</a:t>
            </a:r>
            <a:r>
              <a:rPr lang="zh-CN" altLang="en-US" dirty="0"/>
              <a:t> </a:t>
            </a:r>
            <a:r>
              <a:rPr lang="en-US" altLang="zh-CN" dirty="0"/>
              <a:t>supports </a:t>
            </a:r>
            <a:r>
              <a:rPr lang="en-US" dirty="0"/>
              <a:t>MIMO channel modeling.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Modified </a:t>
            </a:r>
            <a:r>
              <a:rPr lang="en-US" dirty="0" err="1"/>
              <a:t>UMi</a:t>
            </a:r>
            <a:r>
              <a:rPr lang="en-US" dirty="0"/>
              <a:t> channel model is used for MIMO simulations.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Five different scenarios are simulated: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15Km/h </a:t>
            </a:r>
            <a:r>
              <a:rPr lang="en-US" dirty="0" err="1"/>
              <a:t>NLos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45Km/h Los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45Km/h </a:t>
            </a:r>
            <a:r>
              <a:rPr lang="en-US" dirty="0" err="1"/>
              <a:t>NLos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70Km/h Los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70Km/h </a:t>
            </a:r>
            <a:r>
              <a:rPr lang="en-US" dirty="0" err="1"/>
              <a:t>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44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772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Two-antenna system: 2x2</a:t>
            </a:r>
            <a:r>
              <a:rPr lang="en-US" altLang="zh-CN" dirty="0"/>
              <a:t>-2ss  </a:t>
            </a:r>
            <a:r>
              <a:rPr lang="en-US" altLang="zh-CN" dirty="0" err="1"/>
              <a:t>v.s</a:t>
            </a:r>
            <a:r>
              <a:rPr lang="en-US" altLang="zh-CN" dirty="0"/>
              <a:t>.</a:t>
            </a:r>
            <a:r>
              <a:rPr lang="en-US" dirty="0"/>
              <a:t> 2x2-1ss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beamforming. DFT steering matrix.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Pkt size: 300 bytes.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impairments. 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with </a:t>
            </a:r>
            <a:r>
              <a:rPr lang="en-US" dirty="0" err="1"/>
              <a:t>Midamble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Default </a:t>
            </a:r>
            <a:r>
              <a:rPr lang="en-US" dirty="0" err="1"/>
              <a:t>Midamble</a:t>
            </a:r>
            <a:r>
              <a:rPr lang="en-US" dirty="0"/>
              <a:t> period M=5.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Goodput (SNR) = </a:t>
            </a:r>
            <a:r>
              <a:rPr lang="en-US" sz="2000" b="0" dirty="0" err="1"/>
              <a:t>max</a:t>
            </a:r>
            <a:r>
              <a:rPr lang="en-US" sz="2000" b="0" baseline="-25000" dirty="0" err="1"/>
              <a:t>MCS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15Km/h </a:t>
            </a:r>
            <a:r>
              <a:rPr lang="en-US" dirty="0"/>
              <a:t>N</a:t>
            </a:r>
            <a:r>
              <a:rPr lang="en-GB" dirty="0"/>
              <a:t>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7912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Low speed environments: 2SS shows 2x peak goodput compared with 1SS.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to medium SNR (&lt;28dB), 1SS shows better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CBF684-D22A-4C38-A8FE-6E2824953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99" y="1429000"/>
            <a:ext cx="7856857" cy="413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45</a:t>
            </a:r>
            <a:r>
              <a:rPr lang="en-US" altLang="zh-CN" dirty="0"/>
              <a:t>Km/h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7912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Medium speed environments: 2SS shows ~1.7x peak goodput compared with 1SS.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to medium SNR (&lt;23dB), 1SS shows better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A17D31-B2EC-4DC7-856D-5B9F858EF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49" y="1345049"/>
            <a:ext cx="7746901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45</a:t>
            </a:r>
            <a:r>
              <a:rPr lang="en-US" altLang="zh-CN" dirty="0"/>
              <a:t>Km/h </a:t>
            </a:r>
            <a:r>
              <a:rPr lang="en-US" altLang="zh-CN" dirty="0" err="1"/>
              <a:t>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36" y="5514348"/>
            <a:ext cx="8017778" cy="761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Medium speed environments: 2SS shows ~1.8x peak goodput compared with 1SS with denser </a:t>
            </a:r>
            <a:r>
              <a:rPr lang="en-US" sz="1600" b="0" dirty="0" err="1"/>
              <a:t>Midamble</a:t>
            </a:r>
            <a:r>
              <a:rPr lang="en-US" sz="1600" b="0" dirty="0"/>
              <a:t> requirement.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to medium SNR (&lt;28dB), 1SS shows better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47AEDB-FB59-484D-9A49-720095DF2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56" y="1345049"/>
            <a:ext cx="7766664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78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70Km/h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016" y="5716585"/>
            <a:ext cx="7320379" cy="608014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At high speed environments, 2SS shows ~50% peak goodput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to medium SNR (&lt;23dB), 1SS shows better goodput.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AD638D-EAD8-4993-A673-3AEB69328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21" y="1345049"/>
            <a:ext cx="7875357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611187"/>
            <a:ext cx="7770813" cy="1065213"/>
          </a:xfrm>
        </p:spPr>
        <p:txBody>
          <a:bodyPr/>
          <a:lstStyle/>
          <a:p>
            <a:r>
              <a:rPr lang="en-GB" dirty="0"/>
              <a:t>70Km/h </a:t>
            </a:r>
            <a:r>
              <a:rPr lang="en-GB" dirty="0" err="1"/>
              <a:t>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5791200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high speed environments: 2SS shows ~1.6x peak goodput compared with 1SS.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to medium SNR (&lt;28dB), 1SS shows better goodput.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694471-710C-4F62-86CF-C15FFCD61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43" y="1509793"/>
            <a:ext cx="7529514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71458</TotalTime>
  <Words>803</Words>
  <Application>Microsoft Office PowerPoint</Application>
  <PresentationFormat>On-screen Show (4:3)</PresentationFormat>
  <Paragraphs>129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MS Gothic</vt:lpstr>
      <vt:lpstr>Arial</vt:lpstr>
      <vt:lpstr>Times New Roman</vt:lpstr>
      <vt:lpstr>Office Theme</vt:lpstr>
      <vt:lpstr>Document</vt:lpstr>
      <vt:lpstr>NGV MIMO Simulations</vt:lpstr>
      <vt:lpstr>Introduction</vt:lpstr>
      <vt:lpstr>MIMO Channel Model</vt:lpstr>
      <vt:lpstr>Simulation Settings</vt:lpstr>
      <vt:lpstr>15Km/h NLos</vt:lpstr>
      <vt:lpstr>45Km/h Los</vt:lpstr>
      <vt:lpstr>45Km/h NLos</vt:lpstr>
      <vt:lpstr>70Km/h Los</vt:lpstr>
      <vt:lpstr>70Km/h NLos</vt:lpstr>
      <vt:lpstr>Discussions</vt:lpstr>
      <vt:lpstr>Summary</vt:lpstr>
      <vt:lpstr>Reference</vt:lpstr>
      <vt:lpstr>Straw Poll 1</vt:lpstr>
      <vt:lpstr>Appendix</vt:lpstr>
      <vt:lpstr>15Km/h NLos</vt:lpstr>
      <vt:lpstr>45Km/h NLos</vt:lpstr>
      <vt:lpstr>70Km/h NLOs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1337</cp:revision>
  <cp:lastPrinted>1601-01-01T00:00:00Z</cp:lastPrinted>
  <dcterms:created xsi:type="dcterms:W3CDTF">2015-10-31T00:33:08Z</dcterms:created>
  <dcterms:modified xsi:type="dcterms:W3CDTF">2019-07-15T11:46:48Z</dcterms:modified>
</cp:coreProperties>
</file>