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37" r:id="rId3"/>
    <p:sldId id="938" r:id="rId4"/>
    <p:sldId id="939" r:id="rId5"/>
    <p:sldId id="940" r:id="rId6"/>
    <p:sldId id="941" r:id="rId7"/>
    <p:sldId id="942" r:id="rId8"/>
    <p:sldId id="953" r:id="rId9"/>
    <p:sldId id="943" r:id="rId10"/>
    <p:sldId id="944" r:id="rId11"/>
    <p:sldId id="945" r:id="rId12"/>
    <p:sldId id="946" r:id="rId13"/>
    <p:sldId id="950" r:id="rId14"/>
    <p:sldId id="951" r:id="rId15"/>
    <p:sldId id="952" r:id="rId16"/>
    <p:sldId id="93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7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802.11-19/1066r0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Tone Plan Discussion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adding the following BW modes to 11be?</a:t>
            </a:r>
          </a:p>
          <a:p>
            <a:pPr lvl="1"/>
            <a:r>
              <a:rPr lang="en-US" altLang="ko-KR" dirty="0" smtClean="0"/>
              <a:t>240MHz</a:t>
            </a:r>
          </a:p>
          <a:p>
            <a:pPr lvl="1"/>
            <a:r>
              <a:rPr lang="en-US" altLang="ko-KR" dirty="0" smtClean="0"/>
              <a:t>160+80MHz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 tone plans for 11be?</a:t>
            </a:r>
          </a:p>
          <a:p>
            <a:pPr lvl="1"/>
            <a:r>
              <a:rPr lang="en-US" altLang="ko-KR" dirty="0" smtClean="0"/>
              <a:t>For the OFDMA tone plans in 320MHz and 160+160MHz, 11ax 80MHz tone plan is duplicated four times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 tone plans for 11be?</a:t>
            </a:r>
          </a:p>
          <a:p>
            <a:pPr lvl="1"/>
            <a:r>
              <a:rPr lang="en-US" altLang="ko-KR" dirty="0" smtClean="0"/>
              <a:t>For the OFDMA tone plans in 240MHz and 160+80MHz, 11ax 80MHz tone plan is duplicated three times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 tone plans for 11be?</a:t>
            </a:r>
          </a:p>
          <a:p>
            <a:pPr lvl="1"/>
            <a:r>
              <a:rPr lang="en-US" altLang="ko-KR" dirty="0" smtClean="0"/>
              <a:t>TBD-tone RU is used for the SU PPDU transmission in contiguous 320MHz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four times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 tone plans for 11be?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240MHz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three times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7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 tone plans for 11be?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160MHz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twice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802.11-19/0778r0 </a:t>
            </a:r>
            <a:r>
              <a:rPr lang="en-US" altLang="ko-KR" dirty="0">
                <a:ea typeface="굴림" panose="020B0600000101010101" pitchFamily="50" charset="-127"/>
              </a:rPr>
              <a:t>Consideration on 320MHz </a:t>
            </a:r>
            <a:r>
              <a:rPr lang="en-US" altLang="ko-KR" dirty="0" smtClean="0">
                <a:ea typeface="굴림" panose="020B0600000101010101" pitchFamily="50" charset="-127"/>
              </a:rPr>
              <a:t>Bandwidth and </a:t>
            </a:r>
            <a:r>
              <a:rPr lang="en-US" altLang="ko-KR" dirty="0">
                <a:ea typeface="굴림" panose="020B0600000101010101" pitchFamily="50" charset="-127"/>
              </a:rPr>
              <a:t>16 Spatial Streams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dirty="0" smtClean="0"/>
              <a:t>[2] 802.11-19/0797r0 320MHz Channelization and Tone Plan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three options for a 320MHz BW tone plan design were discussed</a:t>
            </a:r>
          </a:p>
          <a:p>
            <a:pPr lvl="1"/>
            <a:r>
              <a:rPr lang="en-US" altLang="ko-KR" sz="1800" dirty="0"/>
              <a:t>Option 1 : Reuse the 11ax 80MHz tone plan four times</a:t>
            </a:r>
          </a:p>
          <a:p>
            <a:pPr lvl="1"/>
            <a:r>
              <a:rPr lang="en-US" altLang="ko-KR" sz="1800" dirty="0"/>
              <a:t>Option 2 : Design a new 160MHz tone plan and repeat it twice</a:t>
            </a:r>
          </a:p>
          <a:p>
            <a:pPr lvl="1"/>
            <a:r>
              <a:rPr lang="en-US" altLang="ko-KR" sz="1800" dirty="0"/>
              <a:t>Option 3 : Design a new 320MHz tone </a:t>
            </a:r>
            <a:r>
              <a:rPr lang="en-US" altLang="ko-KR" sz="1800" dirty="0" smtClean="0"/>
              <a:t>plan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new BW modes and their tone plan were proposed</a:t>
            </a:r>
          </a:p>
          <a:p>
            <a:pPr lvl="1"/>
            <a:r>
              <a:rPr lang="en-US" altLang="ko-KR" sz="1800" dirty="0" smtClean="0"/>
              <a:t>New BW modes: 320MHz, 160+160MHz</a:t>
            </a:r>
          </a:p>
          <a:p>
            <a:pPr lvl="1"/>
            <a:r>
              <a:rPr lang="en-US" altLang="ko-KR" sz="1800" dirty="0" smtClean="0"/>
              <a:t>Tone plan: Use HE160 in each PHY 160MHz </a:t>
            </a:r>
            <a:r>
              <a:rPr lang="en-US" altLang="ko-KR" sz="1800" dirty="0" err="1" smtClean="0"/>
              <a:t>subband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presentation, we further discuss new BW modes and tone plan designs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BW modes</a:t>
            </a:r>
          </a:p>
          <a:p>
            <a:pPr lvl="1"/>
            <a:r>
              <a:rPr lang="en-US" altLang="ko-KR" sz="1800" dirty="0" smtClean="0"/>
              <a:t>320MHz, 160+160MHz</a:t>
            </a:r>
          </a:p>
          <a:p>
            <a:pPr lvl="1"/>
            <a:r>
              <a:rPr lang="en-US" altLang="ko-KR" sz="1800" dirty="0" smtClean="0"/>
              <a:t>240MHz, 160+80MHz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Tone plan designs</a:t>
            </a:r>
          </a:p>
          <a:p>
            <a:pPr lvl="1"/>
            <a:r>
              <a:rPr lang="en-US" altLang="ko-KR" sz="1800" dirty="0" smtClean="0"/>
              <a:t>Repeat the 11ax 80MHz tone plan for OFDMA tone plans in all new BW modes</a:t>
            </a:r>
          </a:p>
          <a:p>
            <a:pPr lvl="1"/>
            <a:r>
              <a:rPr lang="en-US" altLang="ko-KR" sz="1800" dirty="0" smtClean="0"/>
              <a:t>Define a new RU for SU (or MU MIMO using entire BW) tone plans in contiguous 240MHz, 320MHz and even in contiguous 160MHz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BW Modes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Two types of larger BW modes have many benefits</a:t>
            </a:r>
          </a:p>
          <a:p>
            <a:pPr lvl="1"/>
            <a:r>
              <a:rPr lang="en-US" altLang="ko-KR" sz="1600" dirty="0"/>
              <a:t>Larger BW modes can increase the peak throughput and improve the transmit range at high PHY rates [1][2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Utilizing two larger BW modes (240MHz, 320MHz) </a:t>
            </a:r>
            <a:r>
              <a:rPr lang="en-US" altLang="ko-KR" sz="1600" dirty="0"/>
              <a:t>in</a:t>
            </a:r>
            <a:r>
              <a:rPr lang="ko-KR" altLang="en-US" sz="1600"/>
              <a:t> </a:t>
            </a:r>
            <a:r>
              <a:rPr lang="en-US" altLang="ko-KR" sz="1600" dirty="0" smtClean="0"/>
              <a:t>both SU </a:t>
            </a:r>
            <a:r>
              <a:rPr lang="en-US" altLang="ko-KR" sz="1600" dirty="0"/>
              <a:t>and MU transmissions can </a:t>
            </a:r>
            <a:r>
              <a:rPr lang="en-US" altLang="ko-KR" sz="1600" dirty="0" smtClean="0"/>
              <a:t>provide better throughput (maximum 12% gain) and efficiency compared </a:t>
            </a:r>
            <a:r>
              <a:rPr lang="en-US" altLang="ko-KR" sz="1600" dirty="0"/>
              <a:t>to using only </a:t>
            </a:r>
            <a:r>
              <a:rPr lang="en-US" altLang="ko-KR" sz="1600" dirty="0" smtClean="0"/>
              <a:t>the 320MHz mode [1]</a:t>
            </a:r>
          </a:p>
          <a:p>
            <a:pPr lvl="1"/>
            <a:r>
              <a:rPr lang="en-US" altLang="ko-KR" sz="1600" dirty="0" smtClean="0"/>
              <a:t>Considering incumbents in 6GHz, </a:t>
            </a:r>
            <a:r>
              <a:rPr lang="en-US" altLang="ko-KR" sz="1600" dirty="0"/>
              <a:t>available channels may be </a:t>
            </a:r>
            <a:r>
              <a:rPr lang="en-US" altLang="ko-KR" sz="1600" dirty="0" smtClean="0"/>
              <a:t>restricted, </a:t>
            </a:r>
            <a:r>
              <a:rPr lang="en-US" altLang="ko-KR" sz="1600" dirty="0"/>
              <a:t>and thus, </a:t>
            </a:r>
            <a:r>
              <a:rPr lang="en-US" altLang="ko-KR" sz="1600" dirty="0" smtClean="0"/>
              <a:t>adopting various BW modes may </a:t>
            </a:r>
            <a:r>
              <a:rPr lang="en-US" altLang="ko-KR" sz="1600" dirty="0"/>
              <a:t>be more </a:t>
            </a:r>
            <a:r>
              <a:rPr lang="en-US" altLang="ko-KR" sz="1600" dirty="0" smtClean="0"/>
              <a:t>beneficial to channel availability</a:t>
            </a:r>
          </a:p>
          <a:p>
            <a:pPr lvl="1"/>
            <a:r>
              <a:rPr lang="en-US" altLang="ko-KR" sz="1600" dirty="0" smtClean="0"/>
              <a:t>Adopting two larger BW modes can give vendors a chance to consider various implementation choices</a:t>
            </a:r>
          </a:p>
          <a:p>
            <a:pPr lvl="2"/>
            <a:r>
              <a:rPr lang="en-US" altLang="ko-KR" sz="1400" dirty="0" smtClean="0"/>
              <a:t>For example, 240MHz / 320MHz / both BWs capable devices can be considered for better throughput than 11ax</a:t>
            </a:r>
          </a:p>
          <a:p>
            <a:r>
              <a:rPr lang="en-US" altLang="ko-KR" sz="1800" dirty="0" smtClean="0"/>
              <a:t>Non-contiguous BW modes can enhance efficiency</a:t>
            </a:r>
          </a:p>
          <a:p>
            <a:pPr lvl="1"/>
            <a:r>
              <a:rPr lang="en-US" altLang="ko-KR" sz="1600" dirty="0" smtClean="0"/>
              <a:t>Other non-contiguous BW modes (e.g., 80+80+80+80MHz) may not be preferable from a hardware viewpoint</a:t>
            </a:r>
          </a:p>
          <a:p>
            <a:pPr lvl="1"/>
            <a:r>
              <a:rPr lang="en-US" altLang="ko-KR" sz="1600" dirty="0" smtClean="0"/>
              <a:t>For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further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efficiency, preamble puncturing can be utilized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Plan Designs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we propose to repeat the 11ax 80MHz tone plan to build up OFDMA tone plans in all new contiguous / non-contiguous BW modes</a:t>
            </a:r>
          </a:p>
          <a:p>
            <a:pPr lvl="1"/>
            <a:r>
              <a:rPr lang="en-US" altLang="ko-KR" sz="1800" dirty="0" smtClean="0"/>
              <a:t>It guarantees that all 80MHz segments have the same tone plan which results in a simple hardware implementation regardless of the BW modes</a:t>
            </a:r>
          </a:p>
          <a:p>
            <a:pPr lvl="1"/>
            <a:r>
              <a:rPr lang="en-US" altLang="ko-KR" sz="1800" dirty="0" smtClean="0"/>
              <a:t>It can also give a chance to transmit data to HE and EHT STAs simultaneously in larger BWs which results in an efficiency and throughput enhancement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924300"/>
            <a:ext cx="3200400" cy="23128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72100" y="6198414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11ax 80MHz tone 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6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SU (or MU MIMO using whole BW) tone plans in the contiguous BW modes, we propose to define new RUs, for example as shown in the next slide</a:t>
            </a:r>
          </a:p>
          <a:p>
            <a:pPr lvl="1"/>
            <a:r>
              <a:rPr lang="en-US" altLang="ko-KR" sz="1800" dirty="0" smtClean="0"/>
              <a:t>Only EHT STAs can be assigned to 240/320MHz SU or MU MIMO transmission, and thus, we can use new RUs for them</a:t>
            </a:r>
          </a:p>
          <a:p>
            <a:pPr lvl="1"/>
            <a:r>
              <a:rPr lang="en-US" altLang="ko-KR" sz="1800" dirty="0" smtClean="0"/>
              <a:t>By using new RUs, throughput and efficiency can be further enhanced</a:t>
            </a:r>
          </a:p>
          <a:p>
            <a:pPr lvl="2"/>
            <a:r>
              <a:rPr lang="en-US" altLang="ko-KR" sz="1600" dirty="0" smtClean="0"/>
              <a:t>Assuming </a:t>
            </a:r>
            <a:r>
              <a:rPr lang="en-US" altLang="ko-KR" sz="1600" dirty="0"/>
              <a:t>16 SS transmission in 320MHz,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new </a:t>
            </a:r>
            <a:r>
              <a:rPr lang="en-US" altLang="ko-KR" sz="1600" dirty="0" smtClean="0"/>
              <a:t>RU can </a:t>
            </a:r>
            <a:r>
              <a:rPr lang="en-US" altLang="ko-KR" sz="1600" dirty="0"/>
              <a:t>roughly </a:t>
            </a:r>
            <a:r>
              <a:rPr lang="en-US" altLang="ko-KR" sz="1600" dirty="0" smtClean="0"/>
              <a:t>achieve an additional 1Gbps* increase in peak rate </a:t>
            </a:r>
            <a:r>
              <a:rPr lang="en-US" altLang="ko-KR" sz="1600" dirty="0"/>
              <a:t>compared to </a:t>
            </a:r>
            <a:r>
              <a:rPr lang="en-US" altLang="ko-KR" sz="1600" dirty="0" smtClean="0"/>
              <a:t>4x996-tone RU</a:t>
            </a:r>
          </a:p>
          <a:p>
            <a:pPr lvl="2"/>
            <a:endParaRPr lang="en-US" altLang="ko-KR" sz="1600" dirty="0">
              <a:sym typeface="Wingdings" panose="05000000000000000000" pitchFamily="2" charset="2"/>
            </a:endParaRPr>
          </a:p>
          <a:p>
            <a:pPr lvl="2"/>
            <a:endParaRPr lang="en-US" altLang="ko-KR" sz="16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We can also benefit from new RUs in the future extension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a much </a:t>
            </a:r>
            <a:r>
              <a:rPr lang="en-US" altLang="ko-KR" sz="1600" dirty="0">
                <a:sym typeface="Wingdings" panose="05000000000000000000" pitchFamily="2" charset="2"/>
              </a:rPr>
              <a:t>wider </a:t>
            </a:r>
            <a:r>
              <a:rPr lang="en-US" altLang="ko-KR" sz="1600" dirty="0" smtClean="0">
                <a:sym typeface="Wingdings" panose="05000000000000000000" pitchFamily="2" charset="2"/>
              </a:rPr>
              <a:t>BW (&gt; 320MHz), repeating 996-tone RU leads to too many null tones which can result in a throughput degradation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Whereas by </a:t>
            </a:r>
            <a:r>
              <a:rPr lang="en-US" altLang="ko-KR" sz="1600" dirty="0">
                <a:sym typeface="Wingdings" panose="05000000000000000000" pitchFamily="2" charset="2"/>
              </a:rPr>
              <a:t>using </a:t>
            </a:r>
            <a:r>
              <a:rPr lang="en-US" altLang="ko-KR" sz="1600" dirty="0" smtClean="0">
                <a:sym typeface="Wingdings" panose="05000000000000000000" pitchFamily="2" charset="2"/>
              </a:rPr>
              <a:t>these new RUs as </a:t>
            </a:r>
            <a:r>
              <a:rPr lang="en-US" altLang="ko-KR" sz="1600" dirty="0">
                <a:sym typeface="Wingdings" panose="05000000000000000000" pitchFamily="2" charset="2"/>
              </a:rPr>
              <a:t>one of the </a:t>
            </a:r>
            <a:r>
              <a:rPr lang="en-US" altLang="ko-KR" sz="1600" dirty="0" smtClean="0">
                <a:sym typeface="Wingdings" panose="05000000000000000000" pitchFamily="2" charset="2"/>
              </a:rPr>
              <a:t>RUs in the future, more efficient OFDMA tone </a:t>
            </a:r>
            <a:r>
              <a:rPr lang="en-US" altLang="ko-KR" sz="1600" dirty="0">
                <a:sym typeface="Wingdings" panose="05000000000000000000" pitchFamily="2" charset="2"/>
              </a:rPr>
              <a:t>plans can be </a:t>
            </a:r>
            <a:r>
              <a:rPr lang="en-US" altLang="ko-KR" sz="1600" dirty="0" smtClean="0">
                <a:sym typeface="Wingdings" panose="05000000000000000000" pitchFamily="2" charset="2"/>
              </a:rPr>
              <a:t>expected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67" name="그룹 66"/>
          <p:cNvGrpSpPr/>
          <p:nvPr/>
        </p:nvGrpSpPr>
        <p:grpSpPr>
          <a:xfrm>
            <a:off x="1278112" y="4114800"/>
            <a:ext cx="6747165" cy="691251"/>
            <a:chOff x="1101435" y="4876800"/>
            <a:chExt cx="6747165" cy="691251"/>
          </a:xfrm>
        </p:grpSpPr>
        <p:grpSp>
          <p:nvGrpSpPr>
            <p:cNvPr id="71" name="그룹 70"/>
            <p:cNvGrpSpPr/>
            <p:nvPr/>
          </p:nvGrpSpPr>
          <p:grpSpPr>
            <a:xfrm>
              <a:off x="1421478" y="4876800"/>
              <a:ext cx="6020486" cy="691251"/>
              <a:chOff x="1421478" y="4876800"/>
              <a:chExt cx="6020486" cy="691251"/>
            </a:xfrm>
          </p:grpSpPr>
          <p:grpSp>
            <p:nvGrpSpPr>
              <p:cNvPr id="73" name="그룹 72"/>
              <p:cNvGrpSpPr/>
              <p:nvPr/>
            </p:nvGrpSpPr>
            <p:grpSpPr>
              <a:xfrm>
                <a:off x="1421478" y="4876800"/>
                <a:ext cx="5969922" cy="691251"/>
                <a:chOff x="1421478" y="4876800"/>
                <a:chExt cx="5969922" cy="691251"/>
              </a:xfrm>
            </p:grpSpPr>
            <p:grpSp>
              <p:nvGrpSpPr>
                <p:cNvPr id="75" name="그룹 74"/>
                <p:cNvGrpSpPr/>
                <p:nvPr/>
              </p:nvGrpSpPr>
              <p:grpSpPr>
                <a:xfrm>
                  <a:off x="1472996" y="4876800"/>
                  <a:ext cx="5918404" cy="691251"/>
                  <a:chOff x="1168196" y="4876800"/>
                  <a:chExt cx="5918404" cy="691251"/>
                </a:xfrm>
              </p:grpSpPr>
              <p:grpSp>
                <p:nvGrpSpPr>
                  <p:cNvPr id="77" name="그룹 76"/>
                  <p:cNvGrpSpPr/>
                  <p:nvPr/>
                </p:nvGrpSpPr>
                <p:grpSpPr>
                  <a:xfrm>
                    <a:off x="1168196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91" name="그룹 90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8" name="직사각형 97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9" name="직사각형 98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00" name="TextBox 99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101" name="TextBox 100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92" name="그룹 91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4" name="직사각형 93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5" name="직사각형 94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6" name="TextBox 95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7" name="TextBox 96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93" name="TextBox 92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grpSp>
                <p:nvGrpSpPr>
                  <p:cNvPr id="78" name="그룹 77"/>
                  <p:cNvGrpSpPr/>
                  <p:nvPr/>
                </p:nvGrpSpPr>
                <p:grpSpPr>
                  <a:xfrm>
                    <a:off x="4207014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80" name="그룹 79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7" name="직사각형 86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8" name="직사각형 87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0" name="TextBox 89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81" name="그룹 80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3" name="직사각형 82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4" name="직사각형 83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5" name="TextBox 84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86" name="TextBox 85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82" name="TextBox 81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3844378" y="5285601"/>
                    <a:ext cx="688566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23 DC</a:t>
                    </a:r>
                    <a:endParaRPr lang="ko-KR" altLang="en-US"/>
                  </a:p>
                </p:txBody>
              </p:sp>
            </p:grpSp>
            <p:sp>
              <p:nvSpPr>
                <p:cNvPr id="76" name="직사각형 75"/>
                <p:cNvSpPr/>
                <p:nvPr/>
              </p:nvSpPr>
              <p:spPr bwMode="auto">
                <a:xfrm>
                  <a:off x="1421478" y="5105400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4" name="직사각형 73"/>
              <p:cNvSpPr/>
              <p:nvPr/>
            </p:nvSpPr>
            <p:spPr bwMode="auto">
              <a:xfrm>
                <a:off x="7396245" y="5100660"/>
                <a:ext cx="45719" cy="226815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101435" y="5235723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guard</a:t>
              </a:r>
              <a:endParaRPr lang="ko-KR" alt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086600" y="524403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guard</a:t>
              </a:r>
              <a:endParaRPr lang="ko-KR" alt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85800" y="6183238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Additional 1.294Gbps (3.37%) increase in peak rate when using 4068-tone RU with 16 pilots, MCS11, 0.8us GI and 16SS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RU examples for SU (or MU MIMO using whole BW) tone plans</a:t>
            </a:r>
          </a:p>
          <a:p>
            <a:pPr lvl="1"/>
            <a:r>
              <a:rPr lang="en-US" altLang="ko-KR" sz="1800" dirty="0" smtClean="0"/>
              <a:t>320MHz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240MHz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160MHz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The number of DC tones (as well as guard tones) needs to be further studied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43" name="그룹 42"/>
          <p:cNvGrpSpPr/>
          <p:nvPr/>
        </p:nvGrpSpPr>
        <p:grpSpPr>
          <a:xfrm>
            <a:off x="1063914" y="2743728"/>
            <a:ext cx="7622597" cy="542568"/>
            <a:chOff x="1066800" y="2981682"/>
            <a:chExt cx="7622597" cy="542568"/>
          </a:xfrm>
        </p:grpSpPr>
        <p:grpSp>
          <p:nvGrpSpPr>
            <p:cNvPr id="17" name="그룹 16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0" name="직사각형 9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" name="직사각형 10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" name="직사각형 11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" name="직사각형 12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911803" y="3733800"/>
            <a:ext cx="6194460" cy="542263"/>
            <a:chOff x="911803" y="4038600"/>
            <a:chExt cx="6194460" cy="542263"/>
          </a:xfrm>
        </p:grpSpPr>
        <p:grpSp>
          <p:nvGrpSpPr>
            <p:cNvPr id="27" name="그룹 26"/>
            <p:cNvGrpSpPr/>
            <p:nvPr/>
          </p:nvGrpSpPr>
          <p:grpSpPr>
            <a:xfrm>
              <a:off x="1322071" y="4038600"/>
              <a:ext cx="5235892" cy="523518"/>
              <a:chOff x="1322071" y="4225111"/>
              <a:chExt cx="5235892" cy="523518"/>
            </a:xfrm>
          </p:grpSpPr>
          <p:sp>
            <p:nvSpPr>
              <p:cNvPr id="26" name="직사각형 25"/>
              <p:cNvSpPr/>
              <p:nvPr/>
            </p:nvSpPr>
            <p:spPr bwMode="auto">
              <a:xfrm>
                <a:off x="3962400" y="4259576"/>
                <a:ext cx="2538847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0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8" name="그룹 17"/>
              <p:cNvGrpSpPr/>
              <p:nvPr/>
            </p:nvGrpSpPr>
            <p:grpSpPr>
              <a:xfrm>
                <a:off x="1322071" y="4225111"/>
                <a:ext cx="5235892" cy="523518"/>
                <a:chOff x="1295400" y="2894707"/>
                <a:chExt cx="5235892" cy="523518"/>
              </a:xfrm>
            </p:grpSpPr>
            <p:grpSp>
              <p:nvGrpSpPr>
                <p:cNvPr id="19" name="그룹 18"/>
                <p:cNvGrpSpPr/>
                <p:nvPr/>
              </p:nvGrpSpPr>
              <p:grpSpPr>
                <a:xfrm>
                  <a:off x="1295400" y="2894707"/>
                  <a:ext cx="5235892" cy="276999"/>
                  <a:chOff x="1276696" y="3293579"/>
                  <a:chExt cx="5235892" cy="276999"/>
                </a:xfrm>
              </p:grpSpPr>
              <p:sp>
                <p:nvSpPr>
                  <p:cNvPr id="21" name="직사각형 20"/>
                  <p:cNvSpPr/>
                  <p:nvPr/>
                </p:nvSpPr>
                <p:spPr bwMode="auto">
                  <a:xfrm>
                    <a:off x="1332459" y="3325845"/>
                    <a:ext cx="2538847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FF000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" name="직사각형 21"/>
                  <p:cNvSpPr/>
                  <p:nvPr/>
                </p:nvSpPr>
                <p:spPr bwMode="auto">
                  <a:xfrm>
                    <a:off x="6466869" y="3327739"/>
                    <a:ext cx="45719" cy="223044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3" name="직사각형 22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383625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3044 or 3042 or … </a:t>
                    </a:r>
                    <a:endParaRPr lang="ko-KR" altLang="en-US"/>
                  </a:p>
                </p:txBody>
              </p:sp>
            </p:grpSp>
            <p:sp>
              <p:nvSpPr>
                <p:cNvPr id="20" name="TextBox 19"/>
                <p:cNvSpPr txBox="1"/>
                <p:nvPr/>
              </p:nvSpPr>
              <p:spPr>
                <a:xfrm>
                  <a:off x="3460272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4" name="TextBox 43"/>
            <p:cNvSpPr txBox="1"/>
            <p:nvPr/>
          </p:nvSpPr>
          <p:spPr>
            <a:xfrm>
              <a:off x="91180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03946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930853" y="4724400"/>
            <a:ext cx="4403147" cy="542925"/>
            <a:chOff x="930853" y="5181600"/>
            <a:chExt cx="4403147" cy="542925"/>
          </a:xfrm>
        </p:grpSpPr>
        <p:grpSp>
          <p:nvGrpSpPr>
            <p:cNvPr id="40" name="그룹 39"/>
            <p:cNvGrpSpPr/>
            <p:nvPr/>
          </p:nvGrpSpPr>
          <p:grpSpPr>
            <a:xfrm>
              <a:off x="1322071" y="5181600"/>
              <a:ext cx="3515042" cy="523518"/>
              <a:chOff x="1322071" y="5181600"/>
              <a:chExt cx="3515042" cy="523518"/>
            </a:xfrm>
          </p:grpSpPr>
          <p:sp>
            <p:nvSpPr>
              <p:cNvPr id="39" name="직사각형 38"/>
              <p:cNvSpPr/>
              <p:nvPr/>
            </p:nvSpPr>
            <p:spPr bwMode="auto">
              <a:xfrm>
                <a:off x="3102177" y="5210175"/>
                <a:ext cx="1669848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00B05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0" name="그룹 29"/>
              <p:cNvGrpSpPr/>
              <p:nvPr/>
            </p:nvGrpSpPr>
            <p:grpSpPr>
              <a:xfrm>
                <a:off x="1322071" y="5181600"/>
                <a:ext cx="3515042" cy="523518"/>
                <a:chOff x="1295400" y="2894707"/>
                <a:chExt cx="3515042" cy="523518"/>
              </a:xfrm>
            </p:grpSpPr>
            <p:grpSp>
              <p:nvGrpSpPr>
                <p:cNvPr id="31" name="그룹 30"/>
                <p:cNvGrpSpPr/>
                <p:nvPr/>
              </p:nvGrpSpPr>
              <p:grpSpPr>
                <a:xfrm>
                  <a:off x="1295400" y="2894707"/>
                  <a:ext cx="3515042" cy="276999"/>
                  <a:chOff x="1276696" y="3293579"/>
                  <a:chExt cx="3515042" cy="276999"/>
                </a:xfrm>
              </p:grpSpPr>
              <p:sp>
                <p:nvSpPr>
                  <p:cNvPr id="33" name="직사각형 32"/>
                  <p:cNvSpPr/>
                  <p:nvPr/>
                </p:nvSpPr>
                <p:spPr bwMode="auto">
                  <a:xfrm>
                    <a:off x="1332461" y="332584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4" name="직사각형 33"/>
                  <p:cNvSpPr/>
                  <p:nvPr/>
                </p:nvSpPr>
                <p:spPr bwMode="auto">
                  <a:xfrm>
                    <a:off x="4738081" y="3322182"/>
                    <a:ext cx="53657" cy="224909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5" name="직사각형 34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2516057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2020 or 2018 or … </a:t>
                    </a:r>
                    <a:endParaRPr lang="ko-KR" altLang="en-US"/>
                  </a:p>
                </p:txBody>
              </p:sp>
            </p:grpSp>
            <p:sp>
              <p:nvSpPr>
                <p:cNvPr id="32" name="TextBox 31"/>
                <p:cNvSpPr txBox="1"/>
                <p:nvPr/>
              </p:nvSpPr>
              <p:spPr>
                <a:xfrm>
                  <a:off x="2592704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930853" y="54475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67200" y="543800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06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proposed new BW modes and tone plan designs </a:t>
            </a:r>
          </a:p>
          <a:p>
            <a:pPr lvl="1"/>
            <a:r>
              <a:rPr lang="en-US" altLang="ko-KR" dirty="0"/>
              <a:t>New BW modes</a:t>
            </a:r>
          </a:p>
          <a:p>
            <a:pPr lvl="2"/>
            <a:r>
              <a:rPr lang="en-US" altLang="ko-KR" dirty="0"/>
              <a:t>320MHz, 160+160MHz</a:t>
            </a:r>
          </a:p>
          <a:p>
            <a:pPr lvl="2"/>
            <a:r>
              <a:rPr lang="en-US" altLang="ko-KR" dirty="0"/>
              <a:t>240MHz, 160+80MHz</a:t>
            </a:r>
          </a:p>
          <a:p>
            <a:pPr lvl="1"/>
            <a:r>
              <a:rPr lang="en-US" altLang="ko-KR" dirty="0" smtClean="0"/>
              <a:t>Tone </a:t>
            </a:r>
            <a:r>
              <a:rPr lang="en-US" altLang="ko-KR" dirty="0"/>
              <a:t>plan designs</a:t>
            </a:r>
          </a:p>
          <a:p>
            <a:pPr lvl="2"/>
            <a:r>
              <a:rPr lang="en-US" altLang="ko-KR" dirty="0"/>
              <a:t>Repeat the 11ax 80MHz tone plan for OFDMA tone </a:t>
            </a:r>
            <a:r>
              <a:rPr lang="en-US" altLang="ko-KR" dirty="0" smtClean="0"/>
              <a:t>plans</a:t>
            </a:r>
            <a:endParaRPr lang="en-US" altLang="ko-KR" dirty="0"/>
          </a:p>
          <a:p>
            <a:pPr lvl="2"/>
            <a:r>
              <a:rPr lang="en-US" altLang="ko-KR" dirty="0"/>
              <a:t>Define a new RU for SU (or MU MIMO using entire BW) tone plans in contiguous </a:t>
            </a:r>
            <a:r>
              <a:rPr lang="en-US" altLang="ko-KR" dirty="0" smtClean="0"/>
              <a:t>BW modes</a:t>
            </a:r>
            <a:endParaRPr lang="ko-KR" altLang="en-US" sz="16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83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adding the following BW modes to 11be?</a:t>
            </a:r>
          </a:p>
          <a:p>
            <a:pPr lvl="1"/>
            <a:r>
              <a:rPr lang="en-US" altLang="ko-KR" dirty="0" smtClean="0"/>
              <a:t>320MHz</a:t>
            </a:r>
          </a:p>
          <a:p>
            <a:pPr lvl="1"/>
            <a:r>
              <a:rPr lang="en-US" altLang="ko-KR" dirty="0" smtClean="0"/>
              <a:t>160+160MHz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242837</TotalTime>
  <Words>1183</Words>
  <Application>Microsoft Office PowerPoint</Application>
  <PresentationFormat>화면 슬라이드 쇼(4:3)</PresentationFormat>
  <Paragraphs>192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Wingdings</vt:lpstr>
      <vt:lpstr>802-11-Submission</vt:lpstr>
      <vt:lpstr>Tone Plan Discussion</vt:lpstr>
      <vt:lpstr>Introduction</vt:lpstr>
      <vt:lpstr>Proposals</vt:lpstr>
      <vt:lpstr>New BW Modes</vt:lpstr>
      <vt:lpstr>Tone Plan Designs (1/3)</vt:lpstr>
      <vt:lpstr>Tone Plan Designs (2/3)</vt:lpstr>
      <vt:lpstr>Tone Plan Designs (3/3)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4868</cp:revision>
  <cp:lastPrinted>2017-07-07T02:11:09Z</cp:lastPrinted>
  <dcterms:created xsi:type="dcterms:W3CDTF">2007-05-21T21:00:37Z</dcterms:created>
  <dcterms:modified xsi:type="dcterms:W3CDTF">2019-07-11T23:50:06Z</dcterms:modified>
</cp:coreProperties>
</file>