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82" r:id="rId15"/>
    <p:sldId id="283" r:id="rId16"/>
    <p:sldId id="284" r:id="rId17"/>
    <p:sldId id="285" r:id="rId18"/>
    <p:sldId id="286" r:id="rId19"/>
    <p:sldId id="277" r:id="rId20"/>
    <p:sldId id="287" r:id="rId21"/>
    <p:sldId id="288" r:id="rId22"/>
    <p:sldId id="289" r:id="rId23"/>
    <p:sldId id="290" r:id="rId24"/>
    <p:sldId id="291" r:id="rId25"/>
    <p:sldId id="292" r:id="rId26"/>
    <p:sldId id="293" r:id="rId27"/>
    <p:sldId id="294" r:id="rId28"/>
    <p:sldId id="278" r:id="rId29"/>
    <p:sldId id="295" r:id="rId30"/>
    <p:sldId id="297" r:id="rId31"/>
    <p:sldId id="298" r:id="rId32"/>
    <p:sldId id="300" r:id="rId33"/>
    <p:sldId id="301" r:id="rId34"/>
    <p:sldId id="302" r:id="rId35"/>
    <p:sldId id="303" r:id="rId36"/>
    <p:sldId id="296" r:id="rId37"/>
    <p:sldId id="299"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31" autoAdjust="0"/>
    <p:restoredTop sz="94660"/>
  </p:normalViewPr>
  <p:slideViewPr>
    <p:cSldViewPr>
      <p:cViewPr>
        <p:scale>
          <a:sx n="67" d="100"/>
          <a:sy n="67" d="100"/>
        </p:scale>
        <p:origin x="1136"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45057"/>
            <a:ext cx="3461885" cy="28515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802.11-19/1063r5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June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July 2019 Ad Hoc Meeting Agenda </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2019-06-28</a:t>
            </a:r>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87"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Host Information</a:t>
            </a:r>
          </a:p>
        </p:txBody>
      </p:sp>
      <p:sp>
        <p:nvSpPr>
          <p:cNvPr id="3" name="Content Placeholder 2"/>
          <p:cNvSpPr>
            <a:spLocks noGrp="1"/>
          </p:cNvSpPr>
          <p:nvPr>
            <p:ph idx="1"/>
          </p:nvPr>
        </p:nvSpPr>
        <p:spPr/>
        <p:txBody>
          <a:bodyPr/>
          <a:lstStyle/>
          <a:p>
            <a:r>
              <a:rPr lang="en-US" altLang="en-US" dirty="0"/>
              <a:t>Thanks to Stephane Baron and Canon 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092824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Flow of the Meeting</a:t>
            </a:r>
          </a:p>
        </p:txBody>
      </p:sp>
      <p:sp>
        <p:nvSpPr>
          <p:cNvPr id="3" name="Content Placeholder 2"/>
          <p:cNvSpPr>
            <a:spLocks noGrp="1"/>
          </p:cNvSpPr>
          <p:nvPr>
            <p:ph idx="1"/>
          </p:nvPr>
        </p:nvSpPr>
        <p:spPr/>
        <p:txBody>
          <a:bodyPr/>
          <a:lstStyle/>
          <a:p>
            <a:r>
              <a:rPr lang="en-US" altLang="en-US" sz="2000" dirty="0"/>
              <a:t>Wednesday (9:00 am – 6:00 pm)</a:t>
            </a:r>
            <a:endParaRPr lang="en-US" altLang="en-US" sz="1800" dirty="0"/>
          </a:p>
          <a:p>
            <a:pPr lvl="1"/>
            <a:r>
              <a:rPr lang="en-US" altLang="en-US" sz="1800" dirty="0"/>
              <a:t>Comment Resolution</a:t>
            </a:r>
          </a:p>
          <a:p>
            <a:pPr lvl="1"/>
            <a:r>
              <a:rPr lang="en-US" altLang="en-US" sz="1800" dirty="0"/>
              <a:t>Recess</a:t>
            </a:r>
          </a:p>
          <a:p>
            <a:r>
              <a:rPr lang="en-US" altLang="en-US" sz="2000" dirty="0"/>
              <a:t>Thursday (9:00 am – 6:00 pm)</a:t>
            </a:r>
          </a:p>
          <a:p>
            <a:pPr lvl="1"/>
            <a:r>
              <a:rPr lang="en-US" altLang="en-US" sz="1800" dirty="0"/>
              <a:t>Comment Resolution</a:t>
            </a:r>
          </a:p>
          <a:p>
            <a:pPr lvl="1"/>
            <a:r>
              <a:rPr lang="en-US" altLang="en-US" sz="1800" dirty="0"/>
              <a:t>Recess</a:t>
            </a:r>
          </a:p>
          <a:p>
            <a:r>
              <a:rPr lang="en-US" altLang="en-US" sz="2000" dirty="0"/>
              <a:t>Friday (9:00 am – 5:00 pm)</a:t>
            </a:r>
          </a:p>
          <a:p>
            <a:pPr lvl="1"/>
            <a:r>
              <a:rPr lang="en-US" altLang="en-US" sz="1800" dirty="0"/>
              <a:t>Comment Resolution</a:t>
            </a:r>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566122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Wednesday July 10, 2019</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Announcements</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agenda</a:t>
            </a:r>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June 2019</a:t>
            </a:r>
            <a:endParaRPr lang="en-GB"/>
          </a:p>
        </p:txBody>
      </p:sp>
    </p:spTree>
    <p:extLst>
      <p:ext uri="{BB962C8B-B14F-4D97-AF65-F5344CB8AC3E}">
        <p14:creationId xmlns:p14="http://schemas.microsoft.com/office/powerpoint/2010/main" val="810022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graphicFrame>
        <p:nvGraphicFramePr>
          <p:cNvPr id="3" name="Object 2">
            <a:extLst>
              <a:ext uri="{FF2B5EF4-FFF2-40B4-BE49-F238E27FC236}">
                <a16:creationId xmlns:a16="http://schemas.microsoft.com/office/drawing/2014/main" id="{6F96124C-8418-AF43-9A41-062EE85727BF}"/>
              </a:ext>
            </a:extLst>
          </p:cNvPr>
          <p:cNvGraphicFramePr>
            <a:graphicFrameLocks noChangeAspect="1"/>
          </p:cNvGraphicFramePr>
          <p:nvPr>
            <p:extLst>
              <p:ext uri="{D42A27DB-BD31-4B8C-83A1-F6EECF244321}">
                <p14:modId xmlns:p14="http://schemas.microsoft.com/office/powerpoint/2010/main" val="267248297"/>
              </p:ext>
            </p:extLst>
          </p:nvPr>
        </p:nvGraphicFramePr>
        <p:xfrm>
          <a:off x="2133600" y="2171700"/>
          <a:ext cx="3981450" cy="2514600"/>
        </p:xfrm>
        <a:graphic>
          <a:graphicData uri="http://schemas.openxmlformats.org/presentationml/2006/ole">
            <mc:AlternateContent xmlns:mc="http://schemas.openxmlformats.org/markup-compatibility/2006">
              <mc:Choice xmlns:v="urn:schemas-microsoft-com:vml" Requires="v">
                <p:oleObj spid="_x0000_s4164" name="Worksheet" showAsIcon="1" r:id="rId3" imgW="965200" imgH="609600" progId="Excel.Sheet.8">
                  <p:embed/>
                </p:oleObj>
              </mc:Choice>
              <mc:Fallback>
                <p:oleObj name="Worksheet" showAsIcon="1" r:id="rId3" imgW="965200" imgH="609600" progId="Excel.Sheet.8">
                  <p:embed/>
                  <p:pic>
                    <p:nvPicPr>
                      <p:cNvPr id="0" name=""/>
                      <p:cNvPicPr/>
                      <p:nvPr/>
                    </p:nvPicPr>
                    <p:blipFill>
                      <a:blip r:embed="rId4"/>
                      <a:stretch>
                        <a:fillRect/>
                      </a:stretch>
                    </p:blipFill>
                    <p:spPr>
                      <a:xfrm>
                        <a:off x="2133600" y="2171700"/>
                        <a:ext cx="3981450" cy="25146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6D630-B906-AD42-BAC1-26CDD26CC25A}"/>
              </a:ext>
            </a:extLst>
          </p:cNvPr>
          <p:cNvSpPr>
            <a:spLocks noGrp="1"/>
          </p:cNvSpPr>
          <p:nvPr>
            <p:ph type="title"/>
          </p:nvPr>
        </p:nvSpPr>
        <p:spPr/>
        <p:txBody>
          <a:bodyPr/>
          <a:lstStyle/>
          <a:p>
            <a:r>
              <a:rPr lang="en-US" dirty="0"/>
              <a:t>Time Allocation</a:t>
            </a:r>
          </a:p>
        </p:txBody>
      </p:sp>
      <p:sp>
        <p:nvSpPr>
          <p:cNvPr id="3" name="Content Placeholder 2">
            <a:extLst>
              <a:ext uri="{FF2B5EF4-FFF2-40B4-BE49-F238E27FC236}">
                <a16:creationId xmlns:a16="http://schemas.microsoft.com/office/drawing/2014/main" id="{46F87B5A-0BCD-0A4C-B87F-1891C73BB0B1}"/>
              </a:ext>
            </a:extLst>
          </p:cNvPr>
          <p:cNvSpPr>
            <a:spLocks noGrp="1"/>
          </p:cNvSpPr>
          <p:nvPr>
            <p:ph idx="1"/>
          </p:nvPr>
        </p:nvSpPr>
        <p:spPr>
          <a:xfrm>
            <a:off x="700629" y="1747296"/>
            <a:ext cx="7770813" cy="4113213"/>
          </a:xfrm>
        </p:spPr>
        <p:txBody>
          <a:bodyPr/>
          <a:lstStyle/>
          <a:p>
            <a:r>
              <a:rPr lang="en-US" sz="2000" dirty="0"/>
              <a:t>9:00 – 9:01		Call Meeting to order</a:t>
            </a:r>
          </a:p>
          <a:p>
            <a:r>
              <a:rPr lang="en-US" sz="2000" dirty="0"/>
              <a:t>9:01 – 9:05		IPR Slides</a:t>
            </a:r>
          </a:p>
          <a:p>
            <a:r>
              <a:rPr lang="en-US" sz="2000" dirty="0"/>
              <a:t>9:05 – 9:10		Submissions</a:t>
            </a:r>
          </a:p>
          <a:p>
            <a:r>
              <a:rPr lang="en-US" sz="2000" dirty="0"/>
              <a:t>9:10 – 10:30		Comment Resolution</a:t>
            </a:r>
          </a:p>
          <a:p>
            <a:r>
              <a:rPr lang="en-US" sz="2000" dirty="0"/>
              <a:t>10:30 – 10:45	Break</a:t>
            </a:r>
          </a:p>
          <a:p>
            <a:r>
              <a:rPr lang="en-US" sz="2000" dirty="0"/>
              <a:t>10:45 – 12:00	Comment Resolution</a:t>
            </a:r>
          </a:p>
          <a:p>
            <a:r>
              <a:rPr lang="en-US" sz="2000" dirty="0"/>
              <a:t>12:00 -1:00		Lunch</a:t>
            </a:r>
          </a:p>
          <a:p>
            <a:r>
              <a:rPr lang="en-US" sz="2000" dirty="0"/>
              <a:t>1:00 – 3:30		Comment Resolution</a:t>
            </a:r>
          </a:p>
          <a:p>
            <a:r>
              <a:rPr lang="en-US" sz="2000" dirty="0"/>
              <a:t>3:30 – 4:00		Break</a:t>
            </a:r>
          </a:p>
          <a:p>
            <a:r>
              <a:rPr lang="en-US" sz="2000" dirty="0"/>
              <a:t>4:00 – 6:00 		Comment Resolution</a:t>
            </a:r>
          </a:p>
        </p:txBody>
      </p:sp>
      <p:sp>
        <p:nvSpPr>
          <p:cNvPr id="4" name="Slide Number Placeholder 3">
            <a:extLst>
              <a:ext uri="{FF2B5EF4-FFF2-40B4-BE49-F238E27FC236}">
                <a16:creationId xmlns:a16="http://schemas.microsoft.com/office/drawing/2014/main" id="{DECCB850-5328-A549-B64C-2771CB4364B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19714FD-6F2A-784E-B26F-2FE1F4455DF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4441DD4-2D92-9F4F-9CC7-2ED00DC8979A}"/>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092828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07795-DC19-6D4F-89C4-F033B9878FB0}"/>
              </a:ext>
            </a:extLst>
          </p:cNvPr>
          <p:cNvSpPr>
            <a:spLocks noGrp="1"/>
          </p:cNvSpPr>
          <p:nvPr>
            <p:ph type="title"/>
          </p:nvPr>
        </p:nvSpPr>
        <p:spPr/>
        <p:txBody>
          <a:bodyPr/>
          <a:lstStyle/>
          <a:p>
            <a:r>
              <a:rPr lang="en-US" dirty="0"/>
              <a:t>11-19/0417 (Laurent </a:t>
            </a:r>
            <a:r>
              <a:rPr lang="en-US" dirty="0" err="1"/>
              <a:t>Cariou</a:t>
            </a:r>
            <a:r>
              <a:rPr lang="en-US" dirty="0"/>
              <a:t>)</a:t>
            </a:r>
          </a:p>
        </p:txBody>
      </p:sp>
      <p:sp>
        <p:nvSpPr>
          <p:cNvPr id="3" name="Content Placeholder 2">
            <a:extLst>
              <a:ext uri="{FF2B5EF4-FFF2-40B4-BE49-F238E27FC236}">
                <a16:creationId xmlns:a16="http://schemas.microsoft.com/office/drawing/2014/main" id="{E9665B60-F9D5-124E-A4C8-E94F36FCFE70}"/>
              </a:ext>
            </a:extLst>
          </p:cNvPr>
          <p:cNvSpPr>
            <a:spLocks noGrp="1"/>
          </p:cNvSpPr>
          <p:nvPr>
            <p:ph idx="1"/>
          </p:nvPr>
        </p:nvSpPr>
        <p:spPr>
          <a:xfrm>
            <a:off x="685799" y="1600200"/>
            <a:ext cx="7770813" cy="4113213"/>
          </a:xfrm>
        </p:spPr>
        <p:txBody>
          <a:bodyPr/>
          <a:lstStyle/>
          <a:p>
            <a:r>
              <a:rPr lang="en-US" dirty="0"/>
              <a:t>Do you accept resolutions to CIDs </a:t>
            </a:r>
            <a:r>
              <a:rPr lang="en-GB" strike="sngStrike" dirty="0"/>
              <a:t>20017</a:t>
            </a:r>
            <a:r>
              <a:rPr lang="en-GB" dirty="0"/>
              <a:t>, 20019, </a:t>
            </a:r>
            <a:r>
              <a:rPr lang="en-GB" strike="sngStrike" dirty="0"/>
              <a:t>20022</a:t>
            </a:r>
            <a:r>
              <a:rPr lang="en-GB" dirty="0"/>
              <a:t>, 20040, </a:t>
            </a:r>
            <a:r>
              <a:rPr lang="en-GB" dirty="0">
                <a:solidFill>
                  <a:srgbClr val="FF0000"/>
                </a:solidFill>
              </a:rPr>
              <a:t>20041</a:t>
            </a:r>
            <a:r>
              <a:rPr lang="en-GB" dirty="0"/>
              <a:t>, 20244,, 20290, 20365, 20366, 20369, 20370, 20371, 20800, </a:t>
            </a:r>
            <a:r>
              <a:rPr lang="en-GB" dirty="0">
                <a:solidFill>
                  <a:srgbClr val="FF0000"/>
                </a:solidFill>
              </a:rPr>
              <a:t>20801</a:t>
            </a:r>
            <a:r>
              <a:rPr lang="en-GB" dirty="0"/>
              <a:t>, 20802, 20803, 20804, 20805, 20806, 21161, 21162, 21355, 21356, 21357, 21358, 21442, 21505, </a:t>
            </a:r>
            <a:r>
              <a:rPr lang="en-GB" dirty="0">
                <a:solidFill>
                  <a:srgbClr val="FF0000"/>
                </a:solidFill>
              </a:rPr>
              <a:t>21506</a:t>
            </a:r>
            <a:r>
              <a:rPr lang="en-GB" dirty="0"/>
              <a:t>, 21533, 21534, </a:t>
            </a:r>
            <a:r>
              <a:rPr lang="en-GB" dirty="0">
                <a:solidFill>
                  <a:srgbClr val="FF0000"/>
                </a:solidFill>
              </a:rPr>
              <a:t>21535</a:t>
            </a:r>
            <a:r>
              <a:rPr lang="en-GB" dirty="0"/>
              <a:t> ,</a:t>
            </a:r>
            <a:r>
              <a:rPr lang="en-GB" dirty="0">
                <a:solidFill>
                  <a:srgbClr val="FF0000"/>
                </a:solidFill>
              </a:rPr>
              <a:t>21536</a:t>
            </a:r>
            <a:r>
              <a:rPr lang="en-GB" dirty="0"/>
              <a:t>, 21583, 21584, 20081, </a:t>
            </a:r>
            <a:r>
              <a:rPr lang="en-GB" dirty="0">
                <a:solidFill>
                  <a:srgbClr val="FF0000"/>
                </a:solidFill>
              </a:rPr>
              <a:t>20082</a:t>
            </a:r>
            <a:r>
              <a:rPr lang="en-GB" dirty="0"/>
              <a:t>, 20083, 21285, </a:t>
            </a:r>
            <a:r>
              <a:rPr lang="en-GB" strike="sngStrike" dirty="0"/>
              <a:t>21286</a:t>
            </a:r>
            <a:r>
              <a:rPr lang="en-GB" dirty="0"/>
              <a:t>, 21335, 21441, </a:t>
            </a:r>
            <a:r>
              <a:rPr lang="en-GB" dirty="0">
                <a:solidFill>
                  <a:srgbClr val="FF0000"/>
                </a:solidFill>
              </a:rPr>
              <a:t>20372</a:t>
            </a:r>
            <a:r>
              <a:rPr lang="en-GB" dirty="0"/>
              <a:t> in doc 11-19/0417r4?</a:t>
            </a:r>
          </a:p>
          <a:p>
            <a:endParaRPr lang="en-GB" dirty="0"/>
          </a:p>
          <a:p>
            <a:r>
              <a:rPr lang="en-GB" dirty="0"/>
              <a:t>Resolutions to CIDs written in black approved with unanimous consent.</a:t>
            </a:r>
          </a:p>
          <a:p>
            <a:endParaRPr lang="en-CA" dirty="0"/>
          </a:p>
          <a:p>
            <a:r>
              <a:rPr lang="en-GB" dirty="0">
                <a:solidFill>
                  <a:srgbClr val="FF0000"/>
                </a:solidFill>
              </a:rPr>
              <a:t>20252, 20253, 20255, 20264, 20265 moved to Jarkko</a:t>
            </a:r>
            <a:endParaRPr lang="en-US" dirty="0"/>
          </a:p>
        </p:txBody>
      </p:sp>
      <p:sp>
        <p:nvSpPr>
          <p:cNvPr id="4" name="Slide Number Placeholder 3">
            <a:extLst>
              <a:ext uri="{FF2B5EF4-FFF2-40B4-BE49-F238E27FC236}">
                <a16:creationId xmlns:a16="http://schemas.microsoft.com/office/drawing/2014/main" id="{3C910A43-653B-B447-8ADA-3487C14EA09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B9BCCC0-81BC-4E4B-8A13-B91352EE36F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09228CA-04C4-A947-8FBF-B43FFB462074}"/>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745032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0AA7B-A7C1-9B44-960B-DE8DB99255A3}"/>
              </a:ext>
            </a:extLst>
          </p:cNvPr>
          <p:cNvSpPr>
            <a:spLocks noGrp="1"/>
          </p:cNvSpPr>
          <p:nvPr>
            <p:ph type="title"/>
          </p:nvPr>
        </p:nvSpPr>
        <p:spPr/>
        <p:txBody>
          <a:bodyPr/>
          <a:lstStyle/>
          <a:p>
            <a:r>
              <a:rPr lang="en-US" dirty="0"/>
              <a:t>11-19/0414 (Laurent </a:t>
            </a:r>
            <a:r>
              <a:rPr lang="en-US" dirty="0" err="1"/>
              <a:t>Cariou</a:t>
            </a:r>
            <a:r>
              <a:rPr lang="en-US" dirty="0"/>
              <a:t>)</a:t>
            </a:r>
          </a:p>
        </p:txBody>
      </p:sp>
      <p:sp>
        <p:nvSpPr>
          <p:cNvPr id="3" name="Content Placeholder 2">
            <a:extLst>
              <a:ext uri="{FF2B5EF4-FFF2-40B4-BE49-F238E27FC236}">
                <a16:creationId xmlns:a16="http://schemas.microsoft.com/office/drawing/2014/main" id="{DF8A2C9E-47E7-7C41-8113-C0F8004E5013}"/>
              </a:ext>
            </a:extLst>
          </p:cNvPr>
          <p:cNvSpPr>
            <a:spLocks noGrp="1"/>
          </p:cNvSpPr>
          <p:nvPr>
            <p:ph idx="1"/>
          </p:nvPr>
        </p:nvSpPr>
        <p:spPr>
          <a:xfrm>
            <a:off x="685800" y="1981200"/>
            <a:ext cx="7770813" cy="4113213"/>
          </a:xfrm>
        </p:spPr>
        <p:txBody>
          <a:bodyPr/>
          <a:lstStyle/>
          <a:p>
            <a:r>
              <a:rPr lang="en-US" dirty="0"/>
              <a:t>Do you accept resolutions to CIDs 20260, 20261, 20362, 20363, </a:t>
            </a:r>
            <a:r>
              <a:rPr lang="en-US" strike="sngStrike" dirty="0">
                <a:solidFill>
                  <a:srgbClr val="FF0000"/>
                </a:solidFill>
              </a:rPr>
              <a:t>20364</a:t>
            </a:r>
            <a:r>
              <a:rPr lang="en-US" dirty="0"/>
              <a:t>, 20575, 21134, 21135, 21136, 20420, 21142 in doc 11-19/0414r2? </a:t>
            </a:r>
          </a:p>
          <a:p>
            <a:endParaRPr lang="en-US" dirty="0"/>
          </a:p>
          <a:p>
            <a:r>
              <a:rPr lang="en-US" dirty="0"/>
              <a:t>Resolutions to CIDs written in black were approved by unanimous consent.</a:t>
            </a:r>
          </a:p>
          <a:p>
            <a:endParaRPr lang="en-US" dirty="0"/>
          </a:p>
          <a:p>
            <a:endParaRPr lang="en-US" dirty="0"/>
          </a:p>
        </p:txBody>
      </p:sp>
      <p:sp>
        <p:nvSpPr>
          <p:cNvPr id="4" name="Slide Number Placeholder 3">
            <a:extLst>
              <a:ext uri="{FF2B5EF4-FFF2-40B4-BE49-F238E27FC236}">
                <a16:creationId xmlns:a16="http://schemas.microsoft.com/office/drawing/2014/main" id="{7010D89F-AC3E-6C46-98C8-10317E42F5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F4964BB-7CA7-9642-BEF3-5C0E1AD26E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99835A6-0FD4-1C4C-9FE5-032DE0DB3581}"/>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998634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60082-49F2-D742-9F80-BDEEBC737F53}"/>
              </a:ext>
            </a:extLst>
          </p:cNvPr>
          <p:cNvSpPr>
            <a:spLocks noGrp="1"/>
          </p:cNvSpPr>
          <p:nvPr>
            <p:ph type="title"/>
          </p:nvPr>
        </p:nvSpPr>
        <p:spPr/>
        <p:txBody>
          <a:bodyPr/>
          <a:lstStyle/>
          <a:p>
            <a:r>
              <a:rPr lang="en-US" dirty="0"/>
              <a:t>11-19/1023 (</a:t>
            </a:r>
            <a:r>
              <a:rPr lang="en-US" dirty="0" err="1"/>
              <a:t>Liwen</a:t>
            </a:r>
            <a:r>
              <a:rPr lang="en-US" dirty="0"/>
              <a:t> Chu)</a:t>
            </a:r>
          </a:p>
        </p:txBody>
      </p:sp>
      <p:sp>
        <p:nvSpPr>
          <p:cNvPr id="3" name="Content Placeholder 2">
            <a:extLst>
              <a:ext uri="{FF2B5EF4-FFF2-40B4-BE49-F238E27FC236}">
                <a16:creationId xmlns:a16="http://schemas.microsoft.com/office/drawing/2014/main" id="{468F252E-5106-A145-8655-1DE2B2CA3EBB}"/>
              </a:ext>
            </a:extLst>
          </p:cNvPr>
          <p:cNvSpPr>
            <a:spLocks noGrp="1"/>
          </p:cNvSpPr>
          <p:nvPr>
            <p:ph idx="1"/>
          </p:nvPr>
        </p:nvSpPr>
        <p:spPr/>
        <p:txBody>
          <a:bodyPr/>
          <a:lstStyle/>
          <a:p>
            <a:pPr lvl="0"/>
            <a:r>
              <a:rPr lang="en-US" dirty="0"/>
              <a:t>Do you accept resolutions to CIDs </a:t>
            </a:r>
            <a:r>
              <a:rPr lang="en-GB" dirty="0"/>
              <a:t>20193, 21199, 21604, 20136, 20137, 20194, 20195, </a:t>
            </a:r>
            <a:r>
              <a:rPr lang="en-GB" dirty="0">
                <a:solidFill>
                  <a:srgbClr val="FF0000"/>
                </a:solidFill>
              </a:rPr>
              <a:t>20391</a:t>
            </a:r>
            <a:r>
              <a:rPr lang="en-GB" dirty="0"/>
              <a:t>, 20417, </a:t>
            </a:r>
            <a:r>
              <a:rPr lang="en-GB" dirty="0">
                <a:solidFill>
                  <a:srgbClr val="C00000"/>
                </a:solidFill>
              </a:rPr>
              <a:t>20418</a:t>
            </a:r>
            <a:r>
              <a:rPr lang="en-GB" dirty="0"/>
              <a:t>, 20983, 21069, </a:t>
            </a:r>
            <a:r>
              <a:rPr lang="en-GB" dirty="0">
                <a:solidFill>
                  <a:srgbClr val="FF0000"/>
                </a:solidFill>
              </a:rPr>
              <a:t>21200,</a:t>
            </a:r>
            <a:r>
              <a:rPr lang="en-GB" dirty="0"/>
              <a:t> 21202, </a:t>
            </a:r>
            <a:r>
              <a:rPr lang="en-GB" dirty="0">
                <a:solidFill>
                  <a:srgbClr val="FF0000"/>
                </a:solidFill>
              </a:rPr>
              <a:t>21203</a:t>
            </a:r>
            <a:r>
              <a:rPr lang="en-GB" dirty="0"/>
              <a:t>, </a:t>
            </a:r>
            <a:r>
              <a:rPr lang="en-GB" dirty="0">
                <a:solidFill>
                  <a:srgbClr val="FF0000"/>
                </a:solidFill>
              </a:rPr>
              <a:t>21336</a:t>
            </a:r>
            <a:r>
              <a:rPr lang="en-GB" dirty="0"/>
              <a:t>, </a:t>
            </a:r>
            <a:r>
              <a:rPr lang="en-GB" dirty="0">
                <a:solidFill>
                  <a:srgbClr val="FF0000"/>
                </a:solidFill>
              </a:rPr>
              <a:t>21337</a:t>
            </a:r>
            <a:r>
              <a:rPr lang="en-GB" dirty="0"/>
              <a:t>, 21606 in doc 11-19/1023r4?</a:t>
            </a:r>
            <a:endParaRPr lang="en-CA" dirty="0"/>
          </a:p>
          <a:p>
            <a:endParaRPr lang="en-US" dirty="0"/>
          </a:p>
          <a:p>
            <a:r>
              <a:rPr lang="en-US" dirty="0"/>
              <a:t>Resolutions to CIDs written in black were approved with unanimous consent.</a:t>
            </a:r>
          </a:p>
          <a:p>
            <a:r>
              <a:rPr lang="en-US" dirty="0"/>
              <a:t>CIDs 20391, 21337, 21200, 21336 – Mark to bring text.</a:t>
            </a:r>
          </a:p>
          <a:p>
            <a:r>
              <a:rPr lang="en-US" dirty="0"/>
              <a:t>CID 20418 – Mark to check with 11md.</a:t>
            </a:r>
          </a:p>
          <a:p>
            <a:r>
              <a:rPr lang="en-US" dirty="0"/>
              <a:t>CID 21203 is deferred</a:t>
            </a:r>
          </a:p>
          <a:p>
            <a:endParaRPr lang="en-US" dirty="0"/>
          </a:p>
        </p:txBody>
      </p:sp>
      <p:sp>
        <p:nvSpPr>
          <p:cNvPr id="4" name="Slide Number Placeholder 3">
            <a:extLst>
              <a:ext uri="{FF2B5EF4-FFF2-40B4-BE49-F238E27FC236}">
                <a16:creationId xmlns:a16="http://schemas.microsoft.com/office/drawing/2014/main" id="{B15971EF-ECB2-594E-A1D9-AC964FDEC91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CB3D431-2959-2F46-8632-8848D6130C5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1023E1D-8625-234A-9C74-C0800DD81C91}"/>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3153527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F1A45-C457-204C-8E15-7BA77914EC66}"/>
              </a:ext>
            </a:extLst>
          </p:cNvPr>
          <p:cNvSpPr>
            <a:spLocks noGrp="1"/>
          </p:cNvSpPr>
          <p:nvPr>
            <p:ph type="title"/>
          </p:nvPr>
        </p:nvSpPr>
        <p:spPr/>
        <p:txBody>
          <a:bodyPr/>
          <a:lstStyle/>
          <a:p>
            <a:r>
              <a:rPr lang="en-US" dirty="0"/>
              <a:t>11-19/0696 (Jarkko </a:t>
            </a:r>
            <a:r>
              <a:rPr lang="en-US" dirty="0" err="1"/>
              <a:t>Kneckt</a:t>
            </a:r>
            <a:r>
              <a:rPr lang="en-US" dirty="0"/>
              <a:t>)</a:t>
            </a:r>
          </a:p>
        </p:txBody>
      </p:sp>
      <p:sp>
        <p:nvSpPr>
          <p:cNvPr id="3" name="Content Placeholder 2">
            <a:extLst>
              <a:ext uri="{FF2B5EF4-FFF2-40B4-BE49-F238E27FC236}">
                <a16:creationId xmlns:a16="http://schemas.microsoft.com/office/drawing/2014/main" id="{44357BB2-282D-7C45-9401-82A1BEE23B97}"/>
              </a:ext>
            </a:extLst>
          </p:cNvPr>
          <p:cNvSpPr>
            <a:spLocks noGrp="1"/>
          </p:cNvSpPr>
          <p:nvPr>
            <p:ph idx="1"/>
          </p:nvPr>
        </p:nvSpPr>
        <p:spPr/>
        <p:txBody>
          <a:bodyPr/>
          <a:lstStyle/>
          <a:p>
            <a:r>
              <a:rPr lang="en-US" dirty="0"/>
              <a:t>Do you agree to resolutions to CIDs 20716, </a:t>
            </a:r>
            <a:r>
              <a:rPr lang="en-US" dirty="0">
                <a:solidFill>
                  <a:srgbClr val="FF0000"/>
                </a:solidFill>
              </a:rPr>
              <a:t>20788</a:t>
            </a:r>
            <a:r>
              <a:rPr lang="en-US" dirty="0"/>
              <a:t>, 21208, 21478, and 21618 in doc 11-19/0696r3?</a:t>
            </a:r>
          </a:p>
          <a:p>
            <a:endParaRPr lang="en-US" dirty="0"/>
          </a:p>
          <a:p>
            <a:r>
              <a:rPr lang="en-US" dirty="0"/>
              <a:t>21208 and 21478 are indicated to be ready for motion from the teleconferences??</a:t>
            </a:r>
          </a:p>
          <a:p>
            <a:endParaRPr lang="en-US" dirty="0"/>
          </a:p>
          <a:p>
            <a:r>
              <a:rPr lang="en-US" dirty="0"/>
              <a:t>More off-line discussion is needed.</a:t>
            </a:r>
          </a:p>
          <a:p>
            <a:endParaRPr lang="en-US" dirty="0"/>
          </a:p>
          <a:p>
            <a:endParaRPr lang="en-US" dirty="0"/>
          </a:p>
        </p:txBody>
      </p:sp>
      <p:sp>
        <p:nvSpPr>
          <p:cNvPr id="4" name="Slide Number Placeholder 3">
            <a:extLst>
              <a:ext uri="{FF2B5EF4-FFF2-40B4-BE49-F238E27FC236}">
                <a16:creationId xmlns:a16="http://schemas.microsoft.com/office/drawing/2014/main" id="{29BAA130-288A-DA40-A9E7-5A1A751DE69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D35F750-0C17-E14E-B468-A9A03C107E5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6099FB5-BAB0-A648-B3A2-222ED1FB52BF}"/>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11532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Thursday 11, 2019</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7958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Rennes</a:t>
            </a:r>
            <a:r>
              <a:rPr lang="en-US" altLang="en-US" sz="4000" dirty="0">
                <a:latin typeface="Arial" panose="020B0604020202020204" pitchFamily="34" charset="0"/>
              </a:rPr>
              <a:t>, France</a:t>
            </a:r>
          </a:p>
          <a:p>
            <a:pPr algn="ctr">
              <a:lnSpc>
                <a:spcPct val="90000"/>
              </a:lnSpc>
              <a:buFontTx/>
              <a:buNone/>
            </a:pPr>
            <a:r>
              <a:rPr lang="en-US" altLang="en-US" sz="4000" dirty="0">
                <a:latin typeface="Arial" panose="020B0604020202020204" pitchFamily="34" charset="0"/>
              </a:rPr>
              <a:t>July 10-12 ,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June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05D1D-C2F9-9549-B394-7CF615F7774D}"/>
              </a:ext>
            </a:extLst>
          </p:cNvPr>
          <p:cNvSpPr>
            <a:spLocks noGrp="1"/>
          </p:cNvSpPr>
          <p:nvPr>
            <p:ph type="title"/>
          </p:nvPr>
        </p:nvSpPr>
        <p:spPr/>
        <p:txBody>
          <a:bodyPr/>
          <a:lstStyle/>
          <a:p>
            <a:r>
              <a:rPr lang="en-US" dirty="0"/>
              <a:t>Time Allocation</a:t>
            </a:r>
          </a:p>
        </p:txBody>
      </p:sp>
      <p:sp>
        <p:nvSpPr>
          <p:cNvPr id="3" name="Content Placeholder 2">
            <a:extLst>
              <a:ext uri="{FF2B5EF4-FFF2-40B4-BE49-F238E27FC236}">
                <a16:creationId xmlns:a16="http://schemas.microsoft.com/office/drawing/2014/main" id="{AE054EDC-43CE-D147-BA9D-14B4113B4733}"/>
              </a:ext>
            </a:extLst>
          </p:cNvPr>
          <p:cNvSpPr>
            <a:spLocks noGrp="1"/>
          </p:cNvSpPr>
          <p:nvPr>
            <p:ph idx="1"/>
          </p:nvPr>
        </p:nvSpPr>
        <p:spPr/>
        <p:txBody>
          <a:bodyPr/>
          <a:lstStyle/>
          <a:p>
            <a:r>
              <a:rPr lang="en-US" sz="2000" dirty="0"/>
              <a:t>9:00 – 9:01		Call Meeting to order</a:t>
            </a:r>
          </a:p>
          <a:p>
            <a:r>
              <a:rPr lang="en-US" sz="2000" dirty="0"/>
              <a:t>9:01 – 9:05		IPR Slides</a:t>
            </a:r>
          </a:p>
          <a:p>
            <a:r>
              <a:rPr lang="en-US" sz="2000" dirty="0"/>
              <a:t>9:05 – 9:10		Submissions</a:t>
            </a:r>
          </a:p>
          <a:p>
            <a:r>
              <a:rPr lang="en-US" sz="2000" dirty="0"/>
              <a:t>9:10 – 10:30		Comment Resolution</a:t>
            </a:r>
          </a:p>
          <a:p>
            <a:r>
              <a:rPr lang="en-US" sz="2000" dirty="0"/>
              <a:t>10:30 – 10:45	Break</a:t>
            </a:r>
          </a:p>
          <a:p>
            <a:r>
              <a:rPr lang="en-US" sz="2000" dirty="0"/>
              <a:t>10:45 – 12:00	Comment Resolution</a:t>
            </a:r>
          </a:p>
          <a:p>
            <a:r>
              <a:rPr lang="en-US" sz="2000" dirty="0"/>
              <a:t>12:00 -1:00		Lunch</a:t>
            </a:r>
          </a:p>
          <a:p>
            <a:r>
              <a:rPr lang="en-US" sz="2000" dirty="0"/>
              <a:t>1:00 – 3:30		Comment Resolution</a:t>
            </a:r>
          </a:p>
          <a:p>
            <a:r>
              <a:rPr lang="en-US" sz="2000" dirty="0"/>
              <a:t>3:30 – 4:00		Break</a:t>
            </a:r>
          </a:p>
          <a:p>
            <a:r>
              <a:rPr lang="en-US" sz="2000" dirty="0"/>
              <a:t>4:00 – 6:00 		Comment Resolution</a:t>
            </a:r>
          </a:p>
          <a:p>
            <a:r>
              <a:rPr lang="en-US" sz="2000" dirty="0"/>
              <a:t>6:00 			Recess</a:t>
            </a:r>
          </a:p>
        </p:txBody>
      </p:sp>
      <p:sp>
        <p:nvSpPr>
          <p:cNvPr id="4" name="Slide Number Placeholder 3">
            <a:extLst>
              <a:ext uri="{FF2B5EF4-FFF2-40B4-BE49-F238E27FC236}">
                <a16:creationId xmlns:a16="http://schemas.microsoft.com/office/drawing/2014/main" id="{8D0D7379-7A14-0C4A-9B75-6BB8AA475DB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167356-5C29-A24D-A749-1A7A5E06914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C732F8-8715-3A4B-B138-A018DA63346B}"/>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812169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F974F-3DCD-9843-875F-D0C40CFA33BF}"/>
              </a:ext>
            </a:extLst>
          </p:cNvPr>
          <p:cNvSpPr>
            <a:spLocks noGrp="1"/>
          </p:cNvSpPr>
          <p:nvPr>
            <p:ph type="title"/>
          </p:nvPr>
        </p:nvSpPr>
        <p:spPr/>
        <p:txBody>
          <a:bodyPr/>
          <a:lstStyle/>
          <a:p>
            <a:r>
              <a:rPr lang="en-US" dirty="0"/>
              <a:t>11-19/0964 (Alfred </a:t>
            </a:r>
            <a:r>
              <a:rPr lang="en-US" dirty="0" err="1"/>
              <a:t>Asterjadhi</a:t>
            </a:r>
            <a:r>
              <a:rPr lang="en-US" dirty="0"/>
              <a:t>)</a:t>
            </a:r>
          </a:p>
        </p:txBody>
      </p:sp>
      <p:sp>
        <p:nvSpPr>
          <p:cNvPr id="3" name="Content Placeholder 2">
            <a:extLst>
              <a:ext uri="{FF2B5EF4-FFF2-40B4-BE49-F238E27FC236}">
                <a16:creationId xmlns:a16="http://schemas.microsoft.com/office/drawing/2014/main" id="{A2078AE6-BF5B-9148-9E81-54FA3229C543}"/>
              </a:ext>
            </a:extLst>
          </p:cNvPr>
          <p:cNvSpPr>
            <a:spLocks noGrp="1"/>
          </p:cNvSpPr>
          <p:nvPr>
            <p:ph idx="1"/>
          </p:nvPr>
        </p:nvSpPr>
        <p:spPr/>
        <p:txBody>
          <a:bodyPr/>
          <a:lstStyle/>
          <a:p>
            <a:r>
              <a:rPr lang="en-US" dirty="0"/>
              <a:t>Do you accept resolutions to CIDs </a:t>
            </a:r>
            <a:r>
              <a:rPr lang="en-GB" dirty="0">
                <a:solidFill>
                  <a:srgbClr val="FF0000"/>
                </a:solidFill>
              </a:rPr>
              <a:t>20072</a:t>
            </a:r>
            <a:r>
              <a:rPr lang="en-GB" dirty="0"/>
              <a:t>, 20128, 21297, </a:t>
            </a:r>
            <a:r>
              <a:rPr lang="en-GB" dirty="0">
                <a:solidFill>
                  <a:srgbClr val="FF0000"/>
                </a:solidFill>
              </a:rPr>
              <a:t>21300</a:t>
            </a:r>
            <a:r>
              <a:rPr lang="en-GB" dirty="0"/>
              <a:t>, 21522, 21523</a:t>
            </a:r>
            <a:r>
              <a:rPr lang="en-CA" dirty="0"/>
              <a:t> in doc 11-19/0964r1?</a:t>
            </a:r>
          </a:p>
          <a:p>
            <a:endParaRPr lang="en-CA" dirty="0"/>
          </a:p>
          <a:p>
            <a:r>
              <a:rPr lang="en-CA" dirty="0"/>
              <a:t>Resolutions to CIDs written in black were approved with unanimous consent</a:t>
            </a:r>
          </a:p>
          <a:p>
            <a:r>
              <a:rPr lang="en-CA" dirty="0"/>
              <a:t>Mark will provide some editorial comments.</a:t>
            </a:r>
            <a:endParaRPr lang="en-US" dirty="0"/>
          </a:p>
        </p:txBody>
      </p:sp>
      <p:sp>
        <p:nvSpPr>
          <p:cNvPr id="4" name="Slide Number Placeholder 3">
            <a:extLst>
              <a:ext uri="{FF2B5EF4-FFF2-40B4-BE49-F238E27FC236}">
                <a16:creationId xmlns:a16="http://schemas.microsoft.com/office/drawing/2014/main" id="{91E88C7A-030B-F44E-96BB-A115D46E8B0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C42A218-FC33-1E4D-BC80-2FB0CAF2AD5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3DA92C2-CD89-0C41-BE17-CA22874E89B5}"/>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480774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B7790-F577-1345-BC27-6EB47D88FD6B}"/>
              </a:ext>
            </a:extLst>
          </p:cNvPr>
          <p:cNvSpPr>
            <a:spLocks noGrp="1"/>
          </p:cNvSpPr>
          <p:nvPr>
            <p:ph type="title"/>
          </p:nvPr>
        </p:nvSpPr>
        <p:spPr/>
        <p:txBody>
          <a:bodyPr/>
          <a:lstStyle/>
          <a:p>
            <a:r>
              <a:rPr lang="en-US" dirty="0"/>
              <a:t>11-9/0963 (Alfred </a:t>
            </a:r>
            <a:r>
              <a:rPr lang="en-US" dirty="0" err="1"/>
              <a:t>Asterjadhi</a:t>
            </a:r>
            <a:r>
              <a:rPr lang="en-US" dirty="0"/>
              <a:t>)</a:t>
            </a:r>
          </a:p>
        </p:txBody>
      </p:sp>
      <p:sp>
        <p:nvSpPr>
          <p:cNvPr id="3" name="Content Placeholder 2">
            <a:extLst>
              <a:ext uri="{FF2B5EF4-FFF2-40B4-BE49-F238E27FC236}">
                <a16:creationId xmlns:a16="http://schemas.microsoft.com/office/drawing/2014/main" id="{264F901C-E837-7E4B-884A-6D9C26BB94FA}"/>
              </a:ext>
            </a:extLst>
          </p:cNvPr>
          <p:cNvSpPr>
            <a:spLocks noGrp="1"/>
          </p:cNvSpPr>
          <p:nvPr>
            <p:ph idx="1"/>
          </p:nvPr>
        </p:nvSpPr>
        <p:spPr/>
        <p:txBody>
          <a:bodyPr/>
          <a:lstStyle/>
          <a:p>
            <a:r>
              <a:rPr lang="en-US" dirty="0"/>
              <a:t>Do you accept resolutions to CIDs </a:t>
            </a:r>
            <a:r>
              <a:rPr lang="en-GB" dirty="0"/>
              <a:t>20240, </a:t>
            </a:r>
            <a:r>
              <a:rPr lang="en-GB" dirty="0">
                <a:solidFill>
                  <a:srgbClr val="FF0000"/>
                </a:solidFill>
              </a:rPr>
              <a:t>20456</a:t>
            </a:r>
            <a:r>
              <a:rPr lang="en-GB" dirty="0"/>
              <a:t>, 21269, </a:t>
            </a:r>
            <a:r>
              <a:rPr lang="en-GB" dirty="0">
                <a:solidFill>
                  <a:schemeClr val="tx1"/>
                </a:solidFill>
              </a:rPr>
              <a:t>21270</a:t>
            </a:r>
            <a:r>
              <a:rPr lang="en-GB" dirty="0"/>
              <a:t>, 21272, 21275, 21277, 21279</a:t>
            </a:r>
            <a:r>
              <a:rPr lang="en-US" dirty="0"/>
              <a:t> in doc 11-19/0963r0?</a:t>
            </a:r>
          </a:p>
          <a:p>
            <a:endParaRPr lang="en-US" dirty="0"/>
          </a:p>
          <a:p>
            <a:r>
              <a:rPr lang="en-CA" dirty="0"/>
              <a:t>Resolutions to CIDs written in black approved with unanimous consent.</a:t>
            </a:r>
          </a:p>
        </p:txBody>
      </p:sp>
      <p:sp>
        <p:nvSpPr>
          <p:cNvPr id="4" name="Slide Number Placeholder 3">
            <a:extLst>
              <a:ext uri="{FF2B5EF4-FFF2-40B4-BE49-F238E27FC236}">
                <a16:creationId xmlns:a16="http://schemas.microsoft.com/office/drawing/2014/main" id="{EBB7B0D3-44B1-1B40-8EF4-DECE4E29F60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42E8D0-B661-C34F-995D-3B4922D0884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B93AFA4-946E-1843-96F9-BBA1391E23EF}"/>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270117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B9FCD-D5BC-A845-9795-E4791759A2C0}"/>
              </a:ext>
            </a:extLst>
          </p:cNvPr>
          <p:cNvSpPr>
            <a:spLocks noGrp="1"/>
          </p:cNvSpPr>
          <p:nvPr>
            <p:ph type="title"/>
          </p:nvPr>
        </p:nvSpPr>
        <p:spPr/>
        <p:txBody>
          <a:bodyPr/>
          <a:lstStyle/>
          <a:p>
            <a:r>
              <a:rPr lang="en-US" dirty="0"/>
              <a:t>11-19/0962 (Alfred </a:t>
            </a:r>
            <a:r>
              <a:rPr lang="en-US" dirty="0" err="1"/>
              <a:t>Asterjadhi</a:t>
            </a:r>
            <a:r>
              <a:rPr lang="en-US" dirty="0"/>
              <a:t>)</a:t>
            </a:r>
          </a:p>
        </p:txBody>
      </p:sp>
      <p:sp>
        <p:nvSpPr>
          <p:cNvPr id="3" name="Content Placeholder 2">
            <a:extLst>
              <a:ext uri="{FF2B5EF4-FFF2-40B4-BE49-F238E27FC236}">
                <a16:creationId xmlns:a16="http://schemas.microsoft.com/office/drawing/2014/main" id="{64DF4948-159D-1643-B295-D1AAE8C311DA}"/>
              </a:ext>
            </a:extLst>
          </p:cNvPr>
          <p:cNvSpPr>
            <a:spLocks noGrp="1"/>
          </p:cNvSpPr>
          <p:nvPr>
            <p:ph idx="1"/>
          </p:nvPr>
        </p:nvSpPr>
        <p:spPr/>
        <p:txBody>
          <a:bodyPr/>
          <a:lstStyle/>
          <a:p>
            <a:pPr lvl="0"/>
            <a:r>
              <a:rPr lang="en-US" dirty="0"/>
              <a:t>Do you accept resolutions to CIDs </a:t>
            </a:r>
            <a:r>
              <a:rPr lang="en-GB" dirty="0"/>
              <a:t>20210, 20242, 20454, </a:t>
            </a:r>
            <a:r>
              <a:rPr lang="en-GB" dirty="0">
                <a:solidFill>
                  <a:srgbClr val="FF0000"/>
                </a:solidFill>
              </a:rPr>
              <a:t>20518, 20519</a:t>
            </a:r>
            <a:r>
              <a:rPr lang="en-GB" dirty="0"/>
              <a:t>, 21044, 21096, 21139, 21140, 21141, 21353, 21354, 21531, 21532, 21579, </a:t>
            </a:r>
            <a:r>
              <a:rPr lang="en-GB" dirty="0">
                <a:solidFill>
                  <a:srgbClr val="FF0000"/>
                </a:solidFill>
              </a:rPr>
              <a:t>21580</a:t>
            </a:r>
            <a:r>
              <a:rPr lang="en-GB" dirty="0"/>
              <a:t>, </a:t>
            </a:r>
            <a:r>
              <a:rPr lang="en-GB" dirty="0">
                <a:solidFill>
                  <a:srgbClr val="FF0000"/>
                </a:solidFill>
              </a:rPr>
              <a:t>21581</a:t>
            </a:r>
            <a:r>
              <a:rPr lang="en-GB" dirty="0"/>
              <a:t>, 21582, </a:t>
            </a:r>
            <a:r>
              <a:rPr lang="en-GB" dirty="0">
                <a:solidFill>
                  <a:srgbClr val="FF0000"/>
                </a:solidFill>
              </a:rPr>
              <a:t>20374</a:t>
            </a:r>
            <a:r>
              <a:rPr lang="en-GB" dirty="0"/>
              <a:t>, 20376, 20127 in doc 11-19/0962r2?</a:t>
            </a:r>
          </a:p>
          <a:p>
            <a:pPr lvl="0"/>
            <a:endParaRPr lang="en-GB" dirty="0"/>
          </a:p>
          <a:p>
            <a:pPr lvl="0"/>
            <a:r>
              <a:rPr lang="en-GB" dirty="0"/>
              <a:t>Resolutions to CIDs written in black were approved by unanimous consent.</a:t>
            </a:r>
          </a:p>
          <a:p>
            <a:pPr lvl="0"/>
            <a:endParaRPr lang="en-GB" dirty="0"/>
          </a:p>
          <a:p>
            <a:pPr lvl="0"/>
            <a:endParaRPr lang="en-GB" dirty="0"/>
          </a:p>
          <a:p>
            <a:pPr lvl="0"/>
            <a:endParaRPr lang="en-GB" dirty="0"/>
          </a:p>
          <a:p>
            <a:pPr lvl="0"/>
            <a:endParaRPr lang="en-CA" dirty="0"/>
          </a:p>
          <a:p>
            <a:endParaRPr lang="en-US" dirty="0"/>
          </a:p>
        </p:txBody>
      </p:sp>
      <p:sp>
        <p:nvSpPr>
          <p:cNvPr id="4" name="Slide Number Placeholder 3">
            <a:extLst>
              <a:ext uri="{FF2B5EF4-FFF2-40B4-BE49-F238E27FC236}">
                <a16:creationId xmlns:a16="http://schemas.microsoft.com/office/drawing/2014/main" id="{0F560343-6D90-BA41-BB80-AF1A36A7F90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13B3921-CD33-5E4F-86BB-F4F1949F611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B5C6B1E-BC90-EF4A-9D2E-56843425F280}"/>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777606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589C9-A730-104C-8B3A-4516AC573E9E}"/>
              </a:ext>
            </a:extLst>
          </p:cNvPr>
          <p:cNvSpPr>
            <a:spLocks noGrp="1"/>
          </p:cNvSpPr>
          <p:nvPr>
            <p:ph type="title"/>
          </p:nvPr>
        </p:nvSpPr>
        <p:spPr/>
        <p:txBody>
          <a:bodyPr/>
          <a:lstStyle/>
          <a:p>
            <a:r>
              <a:rPr lang="en-US" dirty="0"/>
              <a:t>11-19/0765 (Zhou Lan)</a:t>
            </a:r>
          </a:p>
        </p:txBody>
      </p:sp>
      <p:sp>
        <p:nvSpPr>
          <p:cNvPr id="3" name="Content Placeholder 2">
            <a:extLst>
              <a:ext uri="{FF2B5EF4-FFF2-40B4-BE49-F238E27FC236}">
                <a16:creationId xmlns:a16="http://schemas.microsoft.com/office/drawing/2014/main" id="{E79A14AD-632C-824F-B738-8B3F6C246708}"/>
              </a:ext>
            </a:extLst>
          </p:cNvPr>
          <p:cNvSpPr>
            <a:spLocks noGrp="1"/>
          </p:cNvSpPr>
          <p:nvPr>
            <p:ph idx="1"/>
          </p:nvPr>
        </p:nvSpPr>
        <p:spPr/>
        <p:txBody>
          <a:bodyPr/>
          <a:lstStyle/>
          <a:p>
            <a:r>
              <a:rPr lang="en-US" dirty="0"/>
              <a:t>Do you accept resolution to CID 20175 in doc 11-19/0765r6?</a:t>
            </a:r>
          </a:p>
          <a:p>
            <a:endParaRPr lang="en-US" dirty="0"/>
          </a:p>
          <a:p>
            <a:r>
              <a:rPr lang="en-US" dirty="0"/>
              <a:t>More discussion is needed</a:t>
            </a:r>
          </a:p>
          <a:p>
            <a:endParaRPr lang="en-US" dirty="0"/>
          </a:p>
          <a:p>
            <a:endParaRPr lang="en-US" dirty="0"/>
          </a:p>
        </p:txBody>
      </p:sp>
      <p:sp>
        <p:nvSpPr>
          <p:cNvPr id="4" name="Slide Number Placeholder 3">
            <a:extLst>
              <a:ext uri="{FF2B5EF4-FFF2-40B4-BE49-F238E27FC236}">
                <a16:creationId xmlns:a16="http://schemas.microsoft.com/office/drawing/2014/main" id="{7A1064F4-3522-0A4B-A45D-FD73A5B5686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40E0E0D-5F09-4E4E-A862-065711DDF1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0CA571B-AB30-F649-BB46-4479E9DBE38B}"/>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6819530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46022-992B-5242-8E75-806D7861780C}"/>
              </a:ext>
            </a:extLst>
          </p:cNvPr>
          <p:cNvSpPr>
            <a:spLocks noGrp="1"/>
          </p:cNvSpPr>
          <p:nvPr>
            <p:ph type="title"/>
          </p:nvPr>
        </p:nvSpPr>
        <p:spPr/>
        <p:txBody>
          <a:bodyPr/>
          <a:lstStyle/>
          <a:p>
            <a:r>
              <a:rPr lang="en-US" dirty="0"/>
              <a:t>11-19/0494 (</a:t>
            </a:r>
            <a:r>
              <a:rPr lang="en-US" dirty="0" err="1"/>
              <a:t>Kaiying</a:t>
            </a:r>
            <a:r>
              <a:rPr lang="en-US" dirty="0"/>
              <a:t> Lu)</a:t>
            </a:r>
          </a:p>
        </p:txBody>
      </p:sp>
      <p:sp>
        <p:nvSpPr>
          <p:cNvPr id="3" name="Content Placeholder 2">
            <a:extLst>
              <a:ext uri="{FF2B5EF4-FFF2-40B4-BE49-F238E27FC236}">
                <a16:creationId xmlns:a16="http://schemas.microsoft.com/office/drawing/2014/main" id="{814E9811-D42C-894A-AF5F-049A7CC39AAF}"/>
              </a:ext>
            </a:extLst>
          </p:cNvPr>
          <p:cNvSpPr>
            <a:spLocks noGrp="1"/>
          </p:cNvSpPr>
          <p:nvPr>
            <p:ph idx="1"/>
          </p:nvPr>
        </p:nvSpPr>
        <p:spPr/>
        <p:txBody>
          <a:bodyPr/>
          <a:lstStyle/>
          <a:p>
            <a:r>
              <a:rPr lang="en-US" dirty="0"/>
              <a:t>Do you accept resolution to CID 20346 in doc 11-19/0494r2?</a:t>
            </a:r>
          </a:p>
          <a:p>
            <a:endParaRPr lang="en-US" dirty="0"/>
          </a:p>
          <a:p>
            <a:r>
              <a:rPr lang="en-US" dirty="0"/>
              <a:t>Needs more discussion.</a:t>
            </a:r>
          </a:p>
        </p:txBody>
      </p:sp>
      <p:sp>
        <p:nvSpPr>
          <p:cNvPr id="4" name="Slide Number Placeholder 3">
            <a:extLst>
              <a:ext uri="{FF2B5EF4-FFF2-40B4-BE49-F238E27FC236}">
                <a16:creationId xmlns:a16="http://schemas.microsoft.com/office/drawing/2014/main" id="{E5BE7F1E-C389-FC4D-BA04-471F6DD4195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F6B6121-B048-0343-B74A-9EB8C42F3B8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572BA7E-25C3-DC4C-88E2-0C575B065945}"/>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172815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E6BD4-CE66-CE4F-93F2-F60D7EBC8815}"/>
              </a:ext>
            </a:extLst>
          </p:cNvPr>
          <p:cNvSpPr>
            <a:spLocks noGrp="1"/>
          </p:cNvSpPr>
          <p:nvPr>
            <p:ph type="title"/>
          </p:nvPr>
        </p:nvSpPr>
        <p:spPr>
          <a:xfrm>
            <a:off x="685800" y="685800"/>
            <a:ext cx="7770813" cy="1065213"/>
          </a:xfrm>
        </p:spPr>
        <p:txBody>
          <a:bodyPr/>
          <a:lstStyle/>
          <a:p>
            <a:r>
              <a:rPr lang="en-US" dirty="0"/>
              <a:t>11-19/0835 (Kaying Lu)</a:t>
            </a:r>
          </a:p>
        </p:txBody>
      </p:sp>
      <p:sp>
        <p:nvSpPr>
          <p:cNvPr id="3" name="Content Placeholder 2">
            <a:extLst>
              <a:ext uri="{FF2B5EF4-FFF2-40B4-BE49-F238E27FC236}">
                <a16:creationId xmlns:a16="http://schemas.microsoft.com/office/drawing/2014/main" id="{8A0CAD72-E470-2941-BF6B-02E49A74DC2B}"/>
              </a:ext>
            </a:extLst>
          </p:cNvPr>
          <p:cNvSpPr>
            <a:spLocks noGrp="1"/>
          </p:cNvSpPr>
          <p:nvPr>
            <p:ph idx="1"/>
          </p:nvPr>
        </p:nvSpPr>
        <p:spPr>
          <a:xfrm>
            <a:off x="527446" y="1981200"/>
            <a:ext cx="8159354" cy="3657600"/>
          </a:xfrm>
        </p:spPr>
        <p:txBody>
          <a:bodyPr/>
          <a:lstStyle/>
          <a:p>
            <a:r>
              <a:rPr lang="en-US" dirty="0"/>
              <a:t>Do you accept resolutions to CIDs  20167</a:t>
            </a:r>
            <a:r>
              <a:rPr lang="en-US" dirty="0">
                <a:solidFill>
                  <a:schemeClr val="tx1"/>
                </a:solidFill>
              </a:rPr>
              <a:t>, 20396</a:t>
            </a:r>
            <a:r>
              <a:rPr lang="en-US" dirty="0"/>
              <a:t>, and 20397 in doc 11-19/0835r2?</a:t>
            </a:r>
          </a:p>
          <a:p>
            <a:endParaRPr lang="en-US" dirty="0"/>
          </a:p>
          <a:p>
            <a:r>
              <a:rPr lang="en-US" dirty="0"/>
              <a:t>Will be considered later.</a:t>
            </a:r>
          </a:p>
          <a:p>
            <a:r>
              <a:rPr lang="en-US" dirty="0"/>
              <a:t>Considered on Friday PM </a:t>
            </a:r>
          </a:p>
          <a:p>
            <a:r>
              <a:rPr lang="en-US" dirty="0"/>
              <a:t>SP result</a:t>
            </a:r>
          </a:p>
          <a:p>
            <a:r>
              <a:rPr lang="en-US" dirty="0"/>
              <a:t>All CIDs should be ready for motion based on SP result (14/2/0).</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57F800E-EA7E-A64A-8349-6EF8DF625ED0}"/>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FF662A1A-7AFC-364F-8F4B-588B22A124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739012D-E74E-D04F-B29F-762C2FC7DB9A}"/>
              </a:ext>
            </a:extLst>
          </p:cNvPr>
          <p:cNvSpPr>
            <a:spLocks noGrp="1"/>
          </p:cNvSpPr>
          <p:nvPr>
            <p:ph type="dt" idx="15"/>
          </p:nvPr>
        </p:nvSpPr>
        <p:spPr/>
        <p:txBody>
          <a:bodyPr/>
          <a:lstStyle/>
          <a:p>
            <a:r>
              <a:rPr lang="en-US" dirty="0"/>
              <a:t>June 2019</a:t>
            </a:r>
            <a:endParaRPr lang="en-GB" dirty="0"/>
          </a:p>
        </p:txBody>
      </p:sp>
    </p:spTree>
    <p:extLst>
      <p:ext uri="{BB962C8B-B14F-4D97-AF65-F5344CB8AC3E}">
        <p14:creationId xmlns:p14="http://schemas.microsoft.com/office/powerpoint/2010/main" val="1069733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350FB-0BEC-6245-8646-C2F6A5BDE3D2}"/>
              </a:ext>
            </a:extLst>
          </p:cNvPr>
          <p:cNvSpPr>
            <a:spLocks noGrp="1"/>
          </p:cNvSpPr>
          <p:nvPr>
            <p:ph type="title"/>
          </p:nvPr>
        </p:nvSpPr>
        <p:spPr/>
        <p:txBody>
          <a:bodyPr/>
          <a:lstStyle/>
          <a:p>
            <a:r>
              <a:rPr lang="en-US" dirty="0"/>
              <a:t>11-19/1035 (</a:t>
            </a:r>
            <a:r>
              <a:rPr lang="en-US" dirty="0" err="1"/>
              <a:t>Liwen</a:t>
            </a:r>
            <a:r>
              <a:rPr lang="en-US" dirty="0"/>
              <a:t> Chu)</a:t>
            </a:r>
          </a:p>
        </p:txBody>
      </p:sp>
      <p:sp>
        <p:nvSpPr>
          <p:cNvPr id="3" name="Content Placeholder 2">
            <a:extLst>
              <a:ext uri="{FF2B5EF4-FFF2-40B4-BE49-F238E27FC236}">
                <a16:creationId xmlns:a16="http://schemas.microsoft.com/office/drawing/2014/main" id="{F057E904-10E6-9847-AAEF-BF4D4C8F233E}"/>
              </a:ext>
            </a:extLst>
          </p:cNvPr>
          <p:cNvSpPr>
            <a:spLocks noGrp="1"/>
          </p:cNvSpPr>
          <p:nvPr>
            <p:ph idx="1"/>
          </p:nvPr>
        </p:nvSpPr>
        <p:spPr/>
        <p:txBody>
          <a:bodyPr/>
          <a:lstStyle/>
          <a:p>
            <a:pPr lvl="0"/>
            <a:r>
              <a:rPr lang="en-US" dirty="0"/>
              <a:t>Do you accept resolutions to CIDs </a:t>
            </a:r>
            <a:r>
              <a:rPr lang="en-GB" dirty="0">
                <a:solidFill>
                  <a:srgbClr val="FF0000"/>
                </a:solidFill>
              </a:rPr>
              <a:t>20428</a:t>
            </a:r>
            <a:r>
              <a:rPr lang="en-GB" dirty="0"/>
              <a:t>, </a:t>
            </a:r>
            <a:r>
              <a:rPr lang="en-GB" dirty="0">
                <a:solidFill>
                  <a:srgbClr val="FF0000"/>
                </a:solidFill>
              </a:rPr>
              <a:t>20825</a:t>
            </a:r>
            <a:r>
              <a:rPr lang="en-GB" dirty="0"/>
              <a:t>, 20826, 20196, 20330, 20393, </a:t>
            </a:r>
            <a:r>
              <a:rPr lang="en-GB" dirty="0">
                <a:solidFill>
                  <a:srgbClr val="FF0000"/>
                </a:solidFill>
              </a:rPr>
              <a:t>20394</a:t>
            </a:r>
            <a:r>
              <a:rPr lang="en-GB" dirty="0"/>
              <a:t>, 20427, 21066, </a:t>
            </a:r>
            <a:r>
              <a:rPr lang="en-GB" dirty="0">
                <a:solidFill>
                  <a:srgbClr val="FF0000"/>
                </a:solidFill>
              </a:rPr>
              <a:t>21067,</a:t>
            </a:r>
            <a:r>
              <a:rPr lang="en-CA" dirty="0"/>
              <a:t> </a:t>
            </a:r>
            <a:r>
              <a:rPr lang="en-GB" dirty="0"/>
              <a:t>21137, </a:t>
            </a:r>
            <a:r>
              <a:rPr lang="en-GB" dirty="0">
                <a:solidFill>
                  <a:srgbClr val="FF0000"/>
                </a:solidFill>
              </a:rPr>
              <a:t>21607</a:t>
            </a:r>
            <a:r>
              <a:rPr lang="en-GB" dirty="0"/>
              <a:t> in doc 11-19/1035r1?</a:t>
            </a:r>
          </a:p>
          <a:p>
            <a:pPr lvl="0"/>
            <a:endParaRPr lang="en-GB" dirty="0"/>
          </a:p>
          <a:p>
            <a:pPr lvl="0"/>
            <a:r>
              <a:rPr lang="en-GB" dirty="0"/>
              <a:t>Resolutions to CIDs written in black were </a:t>
            </a:r>
            <a:r>
              <a:rPr lang="en-GB" dirty="0" err="1"/>
              <a:t>approed</a:t>
            </a:r>
            <a:r>
              <a:rPr lang="en-GB" dirty="0"/>
              <a:t> with </a:t>
            </a:r>
            <a:r>
              <a:rPr lang="en-GB"/>
              <a:t>no objection.</a:t>
            </a:r>
            <a:endParaRPr lang="en-CA" dirty="0"/>
          </a:p>
          <a:p>
            <a:endParaRPr lang="en-US" dirty="0"/>
          </a:p>
        </p:txBody>
      </p:sp>
      <p:sp>
        <p:nvSpPr>
          <p:cNvPr id="4" name="Slide Number Placeholder 3">
            <a:extLst>
              <a:ext uri="{FF2B5EF4-FFF2-40B4-BE49-F238E27FC236}">
                <a16:creationId xmlns:a16="http://schemas.microsoft.com/office/drawing/2014/main" id="{01B262AD-0D1A-1440-AD52-06FC80BE7D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E5548F9-59E9-EB4A-98E0-15F748D6A9E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AAC2721-4250-C342-A6CF-8402B3EC8213}"/>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512437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Friday July 12, 2019</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27473-D15E-0E4E-81D7-F35FF04DDC68}"/>
              </a:ext>
            </a:extLst>
          </p:cNvPr>
          <p:cNvSpPr>
            <a:spLocks noGrp="1"/>
          </p:cNvSpPr>
          <p:nvPr>
            <p:ph type="title"/>
          </p:nvPr>
        </p:nvSpPr>
        <p:spPr/>
        <p:txBody>
          <a:bodyPr/>
          <a:lstStyle/>
          <a:p>
            <a:r>
              <a:rPr lang="en-US" dirty="0"/>
              <a:t>Time Allocation</a:t>
            </a:r>
          </a:p>
        </p:txBody>
      </p:sp>
      <p:sp>
        <p:nvSpPr>
          <p:cNvPr id="3" name="Content Placeholder 2">
            <a:extLst>
              <a:ext uri="{FF2B5EF4-FFF2-40B4-BE49-F238E27FC236}">
                <a16:creationId xmlns:a16="http://schemas.microsoft.com/office/drawing/2014/main" id="{5994C6D7-4A0F-7E4B-BE45-D2A01E53D242}"/>
              </a:ext>
            </a:extLst>
          </p:cNvPr>
          <p:cNvSpPr>
            <a:spLocks noGrp="1"/>
          </p:cNvSpPr>
          <p:nvPr>
            <p:ph idx="1"/>
          </p:nvPr>
        </p:nvSpPr>
        <p:spPr/>
        <p:txBody>
          <a:bodyPr/>
          <a:lstStyle/>
          <a:p>
            <a:r>
              <a:rPr lang="en-US" sz="2000" dirty="0"/>
              <a:t>9:00 – 9:01		Call Meeting to order</a:t>
            </a:r>
          </a:p>
          <a:p>
            <a:r>
              <a:rPr lang="en-US" sz="2000" dirty="0"/>
              <a:t>9:01 – 9:05		IPR Slides</a:t>
            </a:r>
          </a:p>
          <a:p>
            <a:r>
              <a:rPr lang="en-US" sz="2000" dirty="0"/>
              <a:t>9:05 – 9:10		Submissions</a:t>
            </a:r>
          </a:p>
          <a:p>
            <a:r>
              <a:rPr lang="en-US" sz="2000" dirty="0"/>
              <a:t>9:10 – 10:30		Comment Resolution</a:t>
            </a:r>
          </a:p>
          <a:p>
            <a:r>
              <a:rPr lang="en-US" sz="2000" dirty="0"/>
              <a:t>10:45 – 12:00	Comment Resolution</a:t>
            </a:r>
          </a:p>
          <a:p>
            <a:r>
              <a:rPr lang="en-US" sz="2000" dirty="0"/>
              <a:t>12:00 -1:15		Lunch Break</a:t>
            </a:r>
          </a:p>
          <a:p>
            <a:r>
              <a:rPr lang="en-US" sz="2000" dirty="0"/>
              <a:t>1:15 – 5:00		Comment Resolution</a:t>
            </a:r>
          </a:p>
          <a:p>
            <a:r>
              <a:rPr lang="en-US" sz="2000" dirty="0"/>
              <a:t>5:00 			Adjourn</a:t>
            </a:r>
          </a:p>
          <a:p>
            <a:endParaRPr lang="en-US" sz="2000" dirty="0"/>
          </a:p>
        </p:txBody>
      </p:sp>
      <p:sp>
        <p:nvSpPr>
          <p:cNvPr id="4" name="Slide Number Placeholder 3">
            <a:extLst>
              <a:ext uri="{FF2B5EF4-FFF2-40B4-BE49-F238E27FC236}">
                <a16:creationId xmlns:a16="http://schemas.microsoft.com/office/drawing/2014/main" id="{0F1B2104-788D-6B49-8AB2-4A338AB8366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ED15ED25-4A82-E944-9F60-8A810AE6125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D72EC6D-0432-BA4E-9AF1-36F53962395B}"/>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327257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5F110-CCA2-4A8D-B454-7928430FC070}"/>
              </a:ext>
            </a:extLst>
          </p:cNvPr>
          <p:cNvSpPr>
            <a:spLocks noGrp="1"/>
          </p:cNvSpPr>
          <p:nvPr>
            <p:ph type="title"/>
          </p:nvPr>
        </p:nvSpPr>
        <p:spPr/>
        <p:txBody>
          <a:bodyPr/>
          <a:lstStyle/>
          <a:p>
            <a:r>
              <a:rPr lang="en-US" dirty="0"/>
              <a:t>11-19/1184 (Ming Gan)</a:t>
            </a:r>
          </a:p>
        </p:txBody>
      </p:sp>
      <p:sp>
        <p:nvSpPr>
          <p:cNvPr id="3" name="Content Placeholder 2">
            <a:extLst>
              <a:ext uri="{FF2B5EF4-FFF2-40B4-BE49-F238E27FC236}">
                <a16:creationId xmlns:a16="http://schemas.microsoft.com/office/drawing/2014/main" id="{88C64E8C-3739-42F9-9786-1966F93B400A}"/>
              </a:ext>
            </a:extLst>
          </p:cNvPr>
          <p:cNvSpPr>
            <a:spLocks noGrp="1"/>
          </p:cNvSpPr>
          <p:nvPr>
            <p:ph idx="1"/>
          </p:nvPr>
        </p:nvSpPr>
        <p:spPr/>
        <p:txBody>
          <a:bodyPr/>
          <a:lstStyle/>
          <a:p>
            <a:r>
              <a:rPr lang="en-US" dirty="0"/>
              <a:t>Do you accept resolutions to CIDs </a:t>
            </a:r>
            <a:r>
              <a:rPr lang="en-GB" dirty="0">
                <a:solidFill>
                  <a:srgbClr val="FF0000"/>
                </a:solidFill>
              </a:rPr>
              <a:t>20107 </a:t>
            </a:r>
            <a:r>
              <a:rPr lang="en-GB" dirty="0"/>
              <a:t>20425 20759 in doc 11-19/1184r0?</a:t>
            </a:r>
          </a:p>
          <a:p>
            <a:endParaRPr lang="en-GB" dirty="0"/>
          </a:p>
          <a:p>
            <a:r>
              <a:rPr lang="en-GB" dirty="0"/>
              <a:t>CID 20107 is transferred to Alfred.</a:t>
            </a:r>
          </a:p>
          <a:p>
            <a:r>
              <a:rPr lang="en-GB" dirty="0"/>
              <a:t>Resolutions to CIDs written in black are ready for motion.</a:t>
            </a:r>
          </a:p>
          <a:p>
            <a:endParaRPr lang="en-US" dirty="0"/>
          </a:p>
        </p:txBody>
      </p:sp>
      <p:sp>
        <p:nvSpPr>
          <p:cNvPr id="4" name="Slide Number Placeholder 3">
            <a:extLst>
              <a:ext uri="{FF2B5EF4-FFF2-40B4-BE49-F238E27FC236}">
                <a16:creationId xmlns:a16="http://schemas.microsoft.com/office/drawing/2014/main" id="{96FA06E0-5CF7-4D50-9860-80D364CD7E62}"/>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8068F09A-A750-40A9-B188-913066D50D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CE56EA4-BE66-4F27-BFC8-E2734C24D31C}"/>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1421129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AAE76-6F07-46D1-AEB7-0BBBCC2F964D}"/>
              </a:ext>
            </a:extLst>
          </p:cNvPr>
          <p:cNvSpPr>
            <a:spLocks noGrp="1"/>
          </p:cNvSpPr>
          <p:nvPr>
            <p:ph type="title"/>
          </p:nvPr>
        </p:nvSpPr>
        <p:spPr/>
        <p:txBody>
          <a:bodyPr/>
          <a:lstStyle/>
          <a:p>
            <a:r>
              <a:rPr lang="en-US" dirty="0"/>
              <a:t>11-19/0604r5 (Po-Kai Huang)</a:t>
            </a:r>
          </a:p>
        </p:txBody>
      </p:sp>
      <p:sp>
        <p:nvSpPr>
          <p:cNvPr id="3" name="Content Placeholder 2">
            <a:extLst>
              <a:ext uri="{FF2B5EF4-FFF2-40B4-BE49-F238E27FC236}">
                <a16:creationId xmlns:a16="http://schemas.microsoft.com/office/drawing/2014/main" id="{76652EE2-F91A-44CE-8A06-48D2BFCDFB05}"/>
              </a:ext>
            </a:extLst>
          </p:cNvPr>
          <p:cNvSpPr>
            <a:spLocks noGrp="1"/>
          </p:cNvSpPr>
          <p:nvPr>
            <p:ph idx="1"/>
          </p:nvPr>
        </p:nvSpPr>
        <p:spPr/>
        <p:txBody>
          <a:bodyPr/>
          <a:lstStyle/>
          <a:p>
            <a:r>
              <a:rPr lang="en-US" dirty="0"/>
              <a:t>Do you accept resolutions to CIDs 20308, 21106, 20386, 20387, 20722, 20796, 20848, 21022, </a:t>
            </a:r>
            <a:r>
              <a:rPr lang="en-US" dirty="0">
                <a:solidFill>
                  <a:srgbClr val="FF0000"/>
                </a:solidFill>
              </a:rPr>
              <a:t>21474</a:t>
            </a:r>
            <a:r>
              <a:rPr lang="en-US" dirty="0"/>
              <a:t>, 21487, 20761, 20889 in doc 11-19/0604r5?</a:t>
            </a:r>
          </a:p>
          <a:p>
            <a:endParaRPr lang="en-US" dirty="0"/>
          </a:p>
          <a:p>
            <a:r>
              <a:rPr lang="en-US" dirty="0"/>
              <a:t>Resolutions to CIDs written in black were approved with unanimous consent</a:t>
            </a:r>
          </a:p>
          <a:p>
            <a:endParaRPr lang="en-US" dirty="0"/>
          </a:p>
        </p:txBody>
      </p:sp>
      <p:sp>
        <p:nvSpPr>
          <p:cNvPr id="4" name="Slide Number Placeholder 3">
            <a:extLst>
              <a:ext uri="{FF2B5EF4-FFF2-40B4-BE49-F238E27FC236}">
                <a16:creationId xmlns:a16="http://schemas.microsoft.com/office/drawing/2014/main" id="{60540867-2D9A-4C28-802F-B3457F274C6C}"/>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231B460-7B6B-42E8-BA5A-9490BEFB950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36281C-8A79-49D2-9DD8-E4F31E4B4034}"/>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033533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4975E-6162-44F8-88BD-A9727E633417}"/>
              </a:ext>
            </a:extLst>
          </p:cNvPr>
          <p:cNvSpPr>
            <a:spLocks noGrp="1"/>
          </p:cNvSpPr>
          <p:nvPr>
            <p:ph type="title"/>
          </p:nvPr>
        </p:nvSpPr>
        <p:spPr/>
        <p:txBody>
          <a:bodyPr/>
          <a:lstStyle/>
          <a:p>
            <a:r>
              <a:rPr lang="en-US" dirty="0"/>
              <a:t>11-19/1148 (Abhishek Patil)</a:t>
            </a:r>
          </a:p>
        </p:txBody>
      </p:sp>
      <p:sp>
        <p:nvSpPr>
          <p:cNvPr id="3" name="Content Placeholder 2">
            <a:extLst>
              <a:ext uri="{FF2B5EF4-FFF2-40B4-BE49-F238E27FC236}">
                <a16:creationId xmlns:a16="http://schemas.microsoft.com/office/drawing/2014/main" id="{D966A212-4841-4E2F-8C36-16AD6D72D32C}"/>
              </a:ext>
            </a:extLst>
          </p:cNvPr>
          <p:cNvSpPr>
            <a:spLocks noGrp="1"/>
          </p:cNvSpPr>
          <p:nvPr>
            <p:ph idx="1"/>
          </p:nvPr>
        </p:nvSpPr>
        <p:spPr/>
        <p:txBody>
          <a:bodyPr/>
          <a:lstStyle/>
          <a:p>
            <a:pPr>
              <a:spcBef>
                <a:spcPts val="0"/>
              </a:spcBef>
              <a:spcAft>
                <a:spcPts val="0"/>
              </a:spcAft>
            </a:pPr>
            <a:r>
              <a:rPr lang="en-US" dirty="0"/>
              <a:t>Do </a:t>
            </a:r>
            <a:r>
              <a:rPr lang="en-US" dirty="0" err="1"/>
              <a:t>tou</a:t>
            </a:r>
            <a:r>
              <a:rPr lang="en-US" dirty="0"/>
              <a:t> accept resolutions to CIDs </a:t>
            </a:r>
            <a:r>
              <a:rPr lang="en-US" dirty="0">
                <a:latin typeface="Times New Roman" panose="02020603050405020304" pitchFamily="18" charset="0"/>
                <a:ea typeface="Times New Roman" panose="02020603050405020304" pitchFamily="18" charset="0"/>
              </a:rPr>
              <a:t>20293, 20413</a:t>
            </a:r>
            <a:r>
              <a:rPr lang="en-US" dirty="0">
                <a:solidFill>
                  <a:srgbClr val="FF0000"/>
                </a:solidFill>
                <a:latin typeface="Times New Roman" panose="02020603050405020304" pitchFamily="18" charset="0"/>
                <a:ea typeface="Times New Roman" panose="02020603050405020304" pitchFamily="18" charset="0"/>
              </a:rPr>
              <a:t>, 21042</a:t>
            </a:r>
            <a:r>
              <a:rPr lang="en-US" dirty="0">
                <a:latin typeface="Times New Roman" panose="02020603050405020304" pitchFamily="18" charset="0"/>
                <a:ea typeface="Times New Roman" panose="02020603050405020304" pitchFamily="18" charset="0"/>
              </a:rPr>
              <a:t>, </a:t>
            </a:r>
            <a:r>
              <a:rPr lang="en-US" strike="sngStrike" dirty="0">
                <a:latin typeface="Times New Roman" panose="02020603050405020304" pitchFamily="18" charset="0"/>
                <a:ea typeface="Times New Roman" panose="02020603050405020304" pitchFamily="18" charset="0"/>
              </a:rPr>
              <a:t>21164, 21166,</a:t>
            </a:r>
            <a:r>
              <a:rPr lang="en-US" dirty="0">
                <a:latin typeface="Times New Roman" panose="02020603050405020304" pitchFamily="18" charset="0"/>
                <a:ea typeface="Times New Roman" panose="02020603050405020304" pitchFamily="18" charset="0"/>
              </a:rPr>
              <a:t> 20709, 20259, </a:t>
            </a:r>
            <a:r>
              <a:rPr lang="en-US" dirty="0">
                <a:solidFill>
                  <a:srgbClr val="FF0000"/>
                </a:solidFill>
                <a:latin typeface="Times New Roman" panose="02020603050405020304" pitchFamily="18" charset="0"/>
                <a:ea typeface="Times New Roman" panose="02020603050405020304" pitchFamily="18" charset="0"/>
              </a:rPr>
              <a:t>21537</a:t>
            </a:r>
            <a:endParaRPr lang="en-US" sz="1800" dirty="0">
              <a:solidFill>
                <a:srgbClr val="FF0000"/>
              </a:solidFill>
              <a:latin typeface="Calibri" panose="020F0502020204030204" pitchFamily="34" charset="0"/>
              <a:ea typeface="Calibri" panose="020F0502020204030204" pitchFamily="34" charset="0"/>
            </a:endParaRPr>
          </a:p>
          <a:p>
            <a:endParaRPr lang="en-US" dirty="0"/>
          </a:p>
          <a:p>
            <a:r>
              <a:rPr lang="en-US" dirty="0"/>
              <a:t>CID 21164 and 21166 are withdrawn.</a:t>
            </a:r>
          </a:p>
          <a:p>
            <a:r>
              <a:rPr lang="en-US" dirty="0"/>
              <a:t>Resolutions to CIDs written in black were approved with unanimous consent.</a:t>
            </a:r>
          </a:p>
        </p:txBody>
      </p:sp>
      <p:sp>
        <p:nvSpPr>
          <p:cNvPr id="4" name="Slide Number Placeholder 3">
            <a:extLst>
              <a:ext uri="{FF2B5EF4-FFF2-40B4-BE49-F238E27FC236}">
                <a16:creationId xmlns:a16="http://schemas.microsoft.com/office/drawing/2014/main" id="{599B42B2-18C4-4873-99FE-16FC7ACAA5A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0268D66C-DB45-4B1C-88C5-859A5E744F4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E4ED02A-CAFB-4DB8-A591-A870A98ECBE3}"/>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9695113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E7D01-E141-4D4D-ADCE-6BABBC0BEFB1}"/>
              </a:ext>
            </a:extLst>
          </p:cNvPr>
          <p:cNvSpPr>
            <a:spLocks noGrp="1"/>
          </p:cNvSpPr>
          <p:nvPr>
            <p:ph type="title"/>
          </p:nvPr>
        </p:nvSpPr>
        <p:spPr/>
        <p:txBody>
          <a:bodyPr/>
          <a:lstStyle/>
          <a:p>
            <a:r>
              <a:rPr lang="en-US" dirty="0"/>
              <a:t>11-19/1147 (Abhishek Patil)</a:t>
            </a:r>
          </a:p>
        </p:txBody>
      </p:sp>
      <p:sp>
        <p:nvSpPr>
          <p:cNvPr id="3" name="Content Placeholder 2">
            <a:extLst>
              <a:ext uri="{FF2B5EF4-FFF2-40B4-BE49-F238E27FC236}">
                <a16:creationId xmlns:a16="http://schemas.microsoft.com/office/drawing/2014/main" id="{E1E85EC2-B851-4234-8D05-D4068B95E95A}"/>
              </a:ext>
            </a:extLst>
          </p:cNvPr>
          <p:cNvSpPr>
            <a:spLocks noGrp="1"/>
          </p:cNvSpPr>
          <p:nvPr>
            <p:ph idx="1"/>
          </p:nvPr>
        </p:nvSpPr>
        <p:spPr/>
        <p:txBody>
          <a:bodyPr/>
          <a:lstStyle/>
          <a:p>
            <a:r>
              <a:rPr lang="en-US" dirty="0"/>
              <a:t>Do you accept resolution to CIDs 20000 in doc 11-19/1147r0?</a:t>
            </a:r>
          </a:p>
          <a:p>
            <a:endParaRPr lang="en-US" dirty="0"/>
          </a:p>
          <a:p>
            <a:r>
              <a:rPr lang="en-US" dirty="0"/>
              <a:t>More discussion is needed</a:t>
            </a:r>
          </a:p>
        </p:txBody>
      </p:sp>
      <p:sp>
        <p:nvSpPr>
          <p:cNvPr id="4" name="Slide Number Placeholder 3">
            <a:extLst>
              <a:ext uri="{FF2B5EF4-FFF2-40B4-BE49-F238E27FC236}">
                <a16:creationId xmlns:a16="http://schemas.microsoft.com/office/drawing/2014/main" id="{94A25A08-1E86-42CD-8BD3-2F4D2A6C8E3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6FF1E2B-0FE5-4FB3-9412-5B4437CA31F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902B11-20E8-4190-90B5-348F505A9775}"/>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7856789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ADE59-3CE6-4990-81BE-1ED5354C7576}"/>
              </a:ext>
            </a:extLst>
          </p:cNvPr>
          <p:cNvSpPr>
            <a:spLocks noGrp="1"/>
          </p:cNvSpPr>
          <p:nvPr>
            <p:ph type="title"/>
          </p:nvPr>
        </p:nvSpPr>
        <p:spPr/>
        <p:txBody>
          <a:bodyPr/>
          <a:lstStyle/>
          <a:p>
            <a:r>
              <a:rPr lang="en-US" dirty="0"/>
              <a:t>11-19/1149 (Abhishek Patil)</a:t>
            </a:r>
          </a:p>
        </p:txBody>
      </p:sp>
      <p:sp>
        <p:nvSpPr>
          <p:cNvPr id="3" name="Content Placeholder 2">
            <a:extLst>
              <a:ext uri="{FF2B5EF4-FFF2-40B4-BE49-F238E27FC236}">
                <a16:creationId xmlns:a16="http://schemas.microsoft.com/office/drawing/2014/main" id="{DCB20DAE-9785-449D-906F-CD4AB9ADD95C}"/>
              </a:ext>
            </a:extLst>
          </p:cNvPr>
          <p:cNvSpPr>
            <a:spLocks noGrp="1"/>
          </p:cNvSpPr>
          <p:nvPr>
            <p:ph idx="1"/>
          </p:nvPr>
        </p:nvSpPr>
        <p:spPr/>
        <p:txBody>
          <a:bodyPr/>
          <a:lstStyle/>
          <a:p>
            <a:r>
              <a:rPr lang="en-US" dirty="0"/>
              <a:t>Do you accept resolutions to CIDs</a:t>
            </a:r>
            <a:r>
              <a:rPr lang="en-GB" dirty="0"/>
              <a:t> 200013 and 21172 in doc 11-19/1149r0?</a:t>
            </a:r>
          </a:p>
          <a:p>
            <a:endParaRPr lang="en-GB" dirty="0"/>
          </a:p>
          <a:p>
            <a:r>
              <a:rPr lang="en-GB" dirty="0"/>
              <a:t>More discussion </a:t>
            </a:r>
            <a:r>
              <a:rPr lang="en-GB"/>
              <a:t>is needed. </a:t>
            </a:r>
            <a:endParaRPr lang="en-US" dirty="0"/>
          </a:p>
          <a:p>
            <a:endParaRPr lang="en-US" dirty="0"/>
          </a:p>
        </p:txBody>
      </p:sp>
      <p:sp>
        <p:nvSpPr>
          <p:cNvPr id="4" name="Slide Number Placeholder 3">
            <a:extLst>
              <a:ext uri="{FF2B5EF4-FFF2-40B4-BE49-F238E27FC236}">
                <a16:creationId xmlns:a16="http://schemas.microsoft.com/office/drawing/2014/main" id="{DC641EAC-1502-4C0A-BB00-B0ABDD04474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9526817-7745-4DA6-B6EE-030134BB8AA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5732175-86DB-44FE-9860-FA692BB4FE9E}"/>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9963612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8793A-9F40-413F-87D7-0402C8031141}"/>
              </a:ext>
            </a:extLst>
          </p:cNvPr>
          <p:cNvSpPr>
            <a:spLocks noGrp="1"/>
          </p:cNvSpPr>
          <p:nvPr>
            <p:ph type="title"/>
          </p:nvPr>
        </p:nvSpPr>
        <p:spPr/>
        <p:txBody>
          <a:bodyPr/>
          <a:lstStyle/>
          <a:p>
            <a:r>
              <a:rPr lang="en-US" dirty="0"/>
              <a:t>11-19/1217 (Abhishek Patil)</a:t>
            </a:r>
          </a:p>
        </p:txBody>
      </p:sp>
      <p:sp>
        <p:nvSpPr>
          <p:cNvPr id="3" name="Content Placeholder 2">
            <a:extLst>
              <a:ext uri="{FF2B5EF4-FFF2-40B4-BE49-F238E27FC236}">
                <a16:creationId xmlns:a16="http://schemas.microsoft.com/office/drawing/2014/main" id="{9990C0FC-04DE-4867-96C5-339CF01F8823}"/>
              </a:ext>
            </a:extLst>
          </p:cNvPr>
          <p:cNvSpPr>
            <a:spLocks noGrp="1"/>
          </p:cNvSpPr>
          <p:nvPr>
            <p:ph idx="1"/>
          </p:nvPr>
        </p:nvSpPr>
        <p:spPr/>
        <p:txBody>
          <a:bodyPr/>
          <a:lstStyle/>
          <a:p>
            <a:r>
              <a:rPr lang="en-US" dirty="0"/>
              <a:t>Do you agree to resolution to CID 21110 in doc 11-19/1217r1?</a:t>
            </a:r>
          </a:p>
          <a:p>
            <a:endParaRPr lang="en-US" dirty="0"/>
          </a:p>
          <a:p>
            <a:r>
              <a:rPr lang="en-US" dirty="0"/>
              <a:t>Resolution was approved with unanimous consent.</a:t>
            </a:r>
          </a:p>
        </p:txBody>
      </p:sp>
      <p:sp>
        <p:nvSpPr>
          <p:cNvPr id="4" name="Slide Number Placeholder 3">
            <a:extLst>
              <a:ext uri="{FF2B5EF4-FFF2-40B4-BE49-F238E27FC236}">
                <a16:creationId xmlns:a16="http://schemas.microsoft.com/office/drawing/2014/main" id="{F61259A6-3CF1-4EBF-8BC9-313E9051BC71}"/>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53A35474-0F08-42E6-97FB-A023C33CEC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F600F4C-9AC1-4D1B-838E-6DFA94CB3760}"/>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7042477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6DC80-9763-44AA-9D6F-4F262DF7C181}"/>
              </a:ext>
            </a:extLst>
          </p:cNvPr>
          <p:cNvSpPr>
            <a:spLocks noGrp="1"/>
          </p:cNvSpPr>
          <p:nvPr>
            <p:ph type="title"/>
          </p:nvPr>
        </p:nvSpPr>
        <p:spPr/>
        <p:txBody>
          <a:bodyPr/>
          <a:lstStyle/>
          <a:p>
            <a:r>
              <a:rPr lang="en-US" dirty="0"/>
              <a:t>11-19/1161 (Laurent </a:t>
            </a:r>
            <a:r>
              <a:rPr lang="en-US" dirty="0" err="1"/>
              <a:t>Cariou</a:t>
            </a:r>
            <a:r>
              <a:rPr lang="en-US" dirty="0"/>
              <a:t>)</a:t>
            </a:r>
          </a:p>
        </p:txBody>
      </p:sp>
      <p:sp>
        <p:nvSpPr>
          <p:cNvPr id="3" name="Content Placeholder 2">
            <a:extLst>
              <a:ext uri="{FF2B5EF4-FFF2-40B4-BE49-F238E27FC236}">
                <a16:creationId xmlns:a16="http://schemas.microsoft.com/office/drawing/2014/main" id="{F71ECEC9-DB46-488C-B10E-23D2C496F8A2}"/>
              </a:ext>
            </a:extLst>
          </p:cNvPr>
          <p:cNvSpPr>
            <a:spLocks noGrp="1"/>
          </p:cNvSpPr>
          <p:nvPr>
            <p:ph idx="1"/>
          </p:nvPr>
        </p:nvSpPr>
        <p:spPr/>
        <p:txBody>
          <a:bodyPr/>
          <a:lstStyle/>
          <a:p>
            <a:r>
              <a:rPr lang="en-US" dirty="0"/>
              <a:t>Do you accept resolutions to CIDs </a:t>
            </a:r>
            <a:r>
              <a:rPr lang="en-US" dirty="0">
                <a:solidFill>
                  <a:srgbClr val="FF0000"/>
                </a:solidFill>
              </a:rPr>
              <a:t>20090</a:t>
            </a:r>
            <a:r>
              <a:rPr lang="en-US" dirty="0"/>
              <a:t>, 20099, 20245, 20367, 20368, 20570, 20599, 20638, 20668, 20810, 21525, 20375, 20042 in doc 11-19/1161r3?</a:t>
            </a:r>
          </a:p>
          <a:p>
            <a:endParaRPr lang="en-US" dirty="0"/>
          </a:p>
          <a:p>
            <a:r>
              <a:rPr lang="en-US" dirty="0"/>
              <a:t>CID 20090 is deferred to check with Peter E.</a:t>
            </a:r>
          </a:p>
          <a:p>
            <a:endParaRPr lang="en-US" dirty="0"/>
          </a:p>
          <a:p>
            <a:r>
              <a:rPr lang="en-US" dirty="0">
                <a:highlight>
                  <a:srgbClr val="00FF00"/>
                </a:highlight>
              </a:rPr>
              <a:t>SP Result Y/N/A: 14/1/2</a:t>
            </a:r>
          </a:p>
        </p:txBody>
      </p:sp>
      <p:sp>
        <p:nvSpPr>
          <p:cNvPr id="4" name="Slide Number Placeholder 3">
            <a:extLst>
              <a:ext uri="{FF2B5EF4-FFF2-40B4-BE49-F238E27FC236}">
                <a16:creationId xmlns:a16="http://schemas.microsoft.com/office/drawing/2014/main" id="{5E59FD0F-691E-4B4D-8EF1-B798962328A1}"/>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8783AF60-8A28-441D-AAAA-C38E71478AC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D9AC259-7188-460E-899F-C19910B6A168}"/>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5632422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EC13-EFD3-4D78-A00F-2A5D4BCC5BA2}"/>
              </a:ext>
            </a:extLst>
          </p:cNvPr>
          <p:cNvSpPr>
            <a:spLocks noGrp="1"/>
          </p:cNvSpPr>
          <p:nvPr>
            <p:ph type="title"/>
          </p:nvPr>
        </p:nvSpPr>
        <p:spPr/>
        <p:txBody>
          <a:bodyPr/>
          <a:lstStyle/>
          <a:p>
            <a:r>
              <a:rPr lang="en-US" dirty="0"/>
              <a:t>11-19/0961 (Alfred </a:t>
            </a:r>
            <a:r>
              <a:rPr lang="en-US" dirty="0" err="1"/>
              <a:t>Asterjadhi</a:t>
            </a:r>
            <a:r>
              <a:rPr lang="en-US" dirty="0"/>
              <a:t>)</a:t>
            </a:r>
          </a:p>
        </p:txBody>
      </p:sp>
      <p:sp>
        <p:nvSpPr>
          <p:cNvPr id="3" name="Content Placeholder 2">
            <a:extLst>
              <a:ext uri="{FF2B5EF4-FFF2-40B4-BE49-F238E27FC236}">
                <a16:creationId xmlns:a16="http://schemas.microsoft.com/office/drawing/2014/main" id="{431ADA4C-071B-47E3-BE13-6CB0A3CB433B}"/>
              </a:ext>
            </a:extLst>
          </p:cNvPr>
          <p:cNvSpPr>
            <a:spLocks noGrp="1"/>
          </p:cNvSpPr>
          <p:nvPr>
            <p:ph idx="1"/>
          </p:nvPr>
        </p:nvSpPr>
        <p:spPr/>
        <p:txBody>
          <a:bodyPr/>
          <a:lstStyle/>
          <a:p>
            <a:r>
              <a:rPr lang="en-US" dirty="0"/>
              <a:t>Do you accept resolutions to CIDs </a:t>
            </a:r>
            <a:r>
              <a:rPr lang="en-GB" dirty="0"/>
              <a:t>21295, 20120, 20123</a:t>
            </a:r>
            <a:r>
              <a:rPr lang="en-US" dirty="0"/>
              <a:t> in doc 11-19/0961r1?</a:t>
            </a:r>
          </a:p>
          <a:p>
            <a:endParaRPr lang="en-US" dirty="0"/>
          </a:p>
          <a:p>
            <a:r>
              <a:rPr lang="en-US" dirty="0"/>
              <a:t>Resolutions to all CIDs were approved by unanimous consent. </a:t>
            </a:r>
          </a:p>
        </p:txBody>
      </p:sp>
      <p:sp>
        <p:nvSpPr>
          <p:cNvPr id="4" name="Slide Number Placeholder 3">
            <a:extLst>
              <a:ext uri="{FF2B5EF4-FFF2-40B4-BE49-F238E27FC236}">
                <a16:creationId xmlns:a16="http://schemas.microsoft.com/office/drawing/2014/main" id="{6329A010-AB25-42A7-80DE-96852581CF0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10005C01-02C0-4FF5-8EEB-A85A9FC2B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C21A68F-8F4D-4806-BEE3-0EE14067F3F0}"/>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217046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4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353651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3878637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250</TotalTime>
  <Words>1954</Words>
  <Application>Microsoft Office PowerPoint</Application>
  <PresentationFormat>On-screen Show (4:3)</PresentationFormat>
  <Paragraphs>349</Paragraphs>
  <Slides>37</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5" baseType="lpstr">
      <vt:lpstr>Arial</vt:lpstr>
      <vt:lpstr>Arial Black</vt:lpstr>
      <vt:lpstr>Calibri</vt:lpstr>
      <vt:lpstr>Monotype Sorts</vt:lpstr>
      <vt:lpstr>Times New Roman</vt:lpstr>
      <vt:lpstr>Office Theme</vt:lpstr>
      <vt:lpstr>Document</vt:lpstr>
      <vt:lpstr>Worksheet</vt:lpstr>
      <vt:lpstr>TGax July 2019 Ad Hoc Meeting Agenda </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July 10, 2019</vt:lpstr>
      <vt:lpstr>Submissions</vt:lpstr>
      <vt:lpstr>Time Allocation</vt:lpstr>
      <vt:lpstr>11-19/0417 (Laurent Cariou)</vt:lpstr>
      <vt:lpstr>11-19/0414 (Laurent Cariou)</vt:lpstr>
      <vt:lpstr>11-19/1023 (Liwen Chu)</vt:lpstr>
      <vt:lpstr>11-19/0696 (Jarkko Kneckt)</vt:lpstr>
      <vt:lpstr>Agenda for Thursday 11, 2019 </vt:lpstr>
      <vt:lpstr>Time Allocation</vt:lpstr>
      <vt:lpstr>11-19/0964 (Alfred Asterjadhi)</vt:lpstr>
      <vt:lpstr>11-9/0963 (Alfred Asterjadhi)</vt:lpstr>
      <vt:lpstr>11-19/0962 (Alfred Asterjadhi)</vt:lpstr>
      <vt:lpstr>11-19/0765 (Zhou Lan)</vt:lpstr>
      <vt:lpstr>11-19/0494 (Kaiying Lu)</vt:lpstr>
      <vt:lpstr>11-19/0835 (Kaying Lu)</vt:lpstr>
      <vt:lpstr>11-19/1035 (Liwen Chu)</vt:lpstr>
      <vt:lpstr>Agenda for Friday July 12, 2019 </vt:lpstr>
      <vt:lpstr>Time Allocation</vt:lpstr>
      <vt:lpstr>11-19/1184 (Ming Gan)</vt:lpstr>
      <vt:lpstr>11-19/0604r5 (Po-Kai Huang)</vt:lpstr>
      <vt:lpstr>11-19/1148 (Abhishek Patil)</vt:lpstr>
      <vt:lpstr>11-19/1147 (Abhishek Patil)</vt:lpstr>
      <vt:lpstr>11-19/1149 (Abhishek Patil)</vt:lpstr>
      <vt:lpstr>11-19/1217 (Abhishek Patil)</vt:lpstr>
      <vt:lpstr>11-19/1161 (Laurent Cariou)</vt:lpstr>
      <vt:lpstr>11-19/0961 (Alfred Asterjadhi)</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110</cp:revision>
  <cp:lastPrinted>1601-01-01T00:00:00Z</cp:lastPrinted>
  <dcterms:created xsi:type="dcterms:W3CDTF">2017-01-26T15:28:16Z</dcterms:created>
  <dcterms:modified xsi:type="dcterms:W3CDTF">2019-07-15T11:18:34Z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1561742817</vt:lpwstr>
  </property>
</Properties>
</file>