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77" r:id="rId20"/>
    <p:sldId id="287" r:id="rId21"/>
    <p:sldId id="288" r:id="rId22"/>
    <p:sldId id="289" r:id="rId23"/>
    <p:sldId id="290" r:id="rId24"/>
    <p:sldId id="291" r:id="rId25"/>
    <p:sldId id="292" r:id="rId26"/>
    <p:sldId id="293" r:id="rId27"/>
    <p:sldId id="294" r:id="rId28"/>
    <p:sldId id="278" r:id="rId29"/>
    <p:sldId id="295"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31" autoAdjust="0"/>
    <p:restoredTop sz="94660"/>
  </p:normalViewPr>
  <p:slideViewPr>
    <p:cSldViewPr>
      <p:cViewPr varScale="1">
        <p:scale>
          <a:sx n="91" d="100"/>
          <a:sy n="91" d="100"/>
        </p:scale>
        <p:origin x="1648"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802.11-19/1063r4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Ad Hoc Meeting Agenda </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2019-06-28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68"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r>
              <a:rPr lang="en-US" altLang="en-US" dirty="0"/>
              <a:t>Thanks to Stephane Baron and Canon 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(9:00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5:00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July 10, 2019</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June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graphicFrame>
        <p:nvGraphicFramePr>
          <p:cNvPr id="3" name="Object 2">
            <a:extLst>
              <a:ext uri="{FF2B5EF4-FFF2-40B4-BE49-F238E27FC236}">
                <a16:creationId xmlns:a16="http://schemas.microsoft.com/office/drawing/2014/main" id="{6F96124C-8418-AF43-9A41-062EE85727BF}"/>
              </a:ext>
            </a:extLst>
          </p:cNvPr>
          <p:cNvGraphicFramePr>
            <a:graphicFrameLocks noChangeAspect="1"/>
          </p:cNvGraphicFramePr>
          <p:nvPr>
            <p:extLst>
              <p:ext uri="{D42A27DB-BD31-4B8C-83A1-F6EECF244321}">
                <p14:modId xmlns:p14="http://schemas.microsoft.com/office/powerpoint/2010/main" val="267248297"/>
              </p:ext>
            </p:extLst>
          </p:nvPr>
        </p:nvGraphicFramePr>
        <p:xfrm>
          <a:off x="2133600" y="2171700"/>
          <a:ext cx="3981450" cy="2514600"/>
        </p:xfrm>
        <a:graphic>
          <a:graphicData uri="http://schemas.openxmlformats.org/presentationml/2006/ole">
            <mc:AlternateContent xmlns:mc="http://schemas.openxmlformats.org/markup-compatibility/2006">
              <mc:Choice xmlns:v="urn:schemas-microsoft-com:vml" Requires="v">
                <p:oleObj spid="_x0000_s4145" name="Worksheet" showAsIcon="1" r:id="rId3" imgW="965200" imgH="609600" progId="Excel.Sheet.8">
                  <p:embed/>
                </p:oleObj>
              </mc:Choice>
              <mc:Fallback>
                <p:oleObj name="Worksheet" showAsIcon="1" r:id="rId3" imgW="965200" imgH="609600" progId="Excel.Sheet.8">
                  <p:embed/>
                  <p:pic>
                    <p:nvPicPr>
                      <p:cNvPr id="0" name=""/>
                      <p:cNvPicPr/>
                      <p:nvPr/>
                    </p:nvPicPr>
                    <p:blipFill>
                      <a:blip r:embed="rId4"/>
                      <a:stretch>
                        <a:fillRect/>
                      </a:stretch>
                    </p:blipFill>
                    <p:spPr>
                      <a:xfrm>
                        <a:off x="2133600" y="2171700"/>
                        <a:ext cx="3981450" cy="25146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6D630-B906-AD42-BAC1-26CDD26CC25A}"/>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46F87B5A-0BCD-0A4C-B87F-1891C73BB0B1}"/>
              </a:ext>
            </a:extLst>
          </p:cNvPr>
          <p:cNvSpPr>
            <a:spLocks noGrp="1"/>
          </p:cNvSpPr>
          <p:nvPr>
            <p:ph idx="1"/>
          </p:nvPr>
        </p:nvSpPr>
        <p:spPr>
          <a:xfrm>
            <a:off x="700629" y="1747296"/>
            <a:ext cx="7770813" cy="4113213"/>
          </a:xfrm>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10:30 – 10:45	Break</a:t>
            </a:r>
          </a:p>
          <a:p>
            <a:r>
              <a:rPr lang="en-US" sz="2000" dirty="0"/>
              <a:t>10:45 – 12:00	Comment Resolution</a:t>
            </a:r>
          </a:p>
          <a:p>
            <a:r>
              <a:rPr lang="en-US" sz="2000" dirty="0"/>
              <a:t>12:00 -1:00		Lunch</a:t>
            </a:r>
          </a:p>
          <a:p>
            <a:r>
              <a:rPr lang="en-US" sz="2000" dirty="0"/>
              <a:t>1:00 – 3:30		Comment Resolution</a:t>
            </a:r>
          </a:p>
          <a:p>
            <a:r>
              <a:rPr lang="en-US" sz="2000" dirty="0"/>
              <a:t>3:30 – 4:00		Break</a:t>
            </a:r>
          </a:p>
          <a:p>
            <a:r>
              <a:rPr lang="en-US" sz="2000" dirty="0"/>
              <a:t>4:00 – 6:00 		Comment Resolution</a:t>
            </a:r>
          </a:p>
        </p:txBody>
      </p:sp>
      <p:sp>
        <p:nvSpPr>
          <p:cNvPr id="4" name="Slide Number Placeholder 3">
            <a:extLst>
              <a:ext uri="{FF2B5EF4-FFF2-40B4-BE49-F238E27FC236}">
                <a16:creationId xmlns:a16="http://schemas.microsoft.com/office/drawing/2014/main" id="{DECCB850-5328-A549-B64C-2771CB4364B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9714FD-6F2A-784E-B26F-2FE1F4455D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4441DD4-2D92-9F4F-9CC7-2ED00DC8979A}"/>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8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07795-DC19-6D4F-89C4-F033B9878FB0}"/>
              </a:ext>
            </a:extLst>
          </p:cNvPr>
          <p:cNvSpPr>
            <a:spLocks noGrp="1"/>
          </p:cNvSpPr>
          <p:nvPr>
            <p:ph type="title"/>
          </p:nvPr>
        </p:nvSpPr>
        <p:spPr/>
        <p:txBody>
          <a:bodyPr/>
          <a:lstStyle/>
          <a:p>
            <a:r>
              <a:rPr lang="en-US" dirty="0"/>
              <a:t>11-19/0417 (Laurent </a:t>
            </a:r>
            <a:r>
              <a:rPr lang="en-US" dirty="0" err="1"/>
              <a:t>Cariou</a:t>
            </a:r>
            <a:r>
              <a:rPr lang="en-US" dirty="0"/>
              <a:t>)</a:t>
            </a:r>
          </a:p>
        </p:txBody>
      </p:sp>
      <p:sp>
        <p:nvSpPr>
          <p:cNvPr id="3" name="Content Placeholder 2">
            <a:extLst>
              <a:ext uri="{FF2B5EF4-FFF2-40B4-BE49-F238E27FC236}">
                <a16:creationId xmlns:a16="http://schemas.microsoft.com/office/drawing/2014/main" id="{E9665B60-F9D5-124E-A4C8-E94F36FCFE70}"/>
              </a:ext>
            </a:extLst>
          </p:cNvPr>
          <p:cNvSpPr>
            <a:spLocks noGrp="1"/>
          </p:cNvSpPr>
          <p:nvPr>
            <p:ph idx="1"/>
          </p:nvPr>
        </p:nvSpPr>
        <p:spPr>
          <a:xfrm>
            <a:off x="685799" y="1600200"/>
            <a:ext cx="7770813" cy="4113213"/>
          </a:xfrm>
        </p:spPr>
        <p:txBody>
          <a:bodyPr/>
          <a:lstStyle/>
          <a:p>
            <a:r>
              <a:rPr lang="en-US" dirty="0"/>
              <a:t>Do you accept resolutions to CIDs </a:t>
            </a:r>
            <a:r>
              <a:rPr lang="en-GB" strike="sngStrike" dirty="0"/>
              <a:t>20017</a:t>
            </a:r>
            <a:r>
              <a:rPr lang="en-GB" dirty="0"/>
              <a:t>, 20019, </a:t>
            </a:r>
            <a:r>
              <a:rPr lang="en-GB" strike="sngStrike" dirty="0"/>
              <a:t>20022</a:t>
            </a:r>
            <a:r>
              <a:rPr lang="en-GB" dirty="0"/>
              <a:t>, 20040, </a:t>
            </a:r>
            <a:r>
              <a:rPr lang="en-GB" dirty="0">
                <a:solidFill>
                  <a:srgbClr val="FF0000"/>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rgbClr val="FF0000"/>
                </a:solidFill>
              </a:rPr>
              <a:t>21506</a:t>
            </a:r>
            <a:r>
              <a:rPr lang="en-GB" dirty="0"/>
              <a:t>, 21533, 21534, </a:t>
            </a:r>
            <a:r>
              <a:rPr lang="en-GB" dirty="0">
                <a:solidFill>
                  <a:srgbClr val="FF0000"/>
                </a:solidFill>
              </a:rPr>
              <a:t>21535</a:t>
            </a:r>
            <a:r>
              <a:rPr lang="en-GB" dirty="0"/>
              <a:t> ,</a:t>
            </a:r>
            <a:r>
              <a:rPr lang="en-GB" dirty="0">
                <a:solidFill>
                  <a:srgbClr val="FF0000"/>
                </a:solidFill>
              </a:rPr>
              <a:t>21536</a:t>
            </a:r>
            <a:r>
              <a:rPr lang="en-GB" dirty="0"/>
              <a:t>, 21583, 21584, 20081, </a:t>
            </a:r>
            <a:r>
              <a:rPr lang="en-GB" dirty="0">
                <a:solidFill>
                  <a:srgbClr val="FF0000"/>
                </a:solidFill>
              </a:rPr>
              <a:t>20082</a:t>
            </a:r>
            <a:r>
              <a:rPr lang="en-GB" dirty="0"/>
              <a:t>, 20083, 21285, </a:t>
            </a:r>
            <a:r>
              <a:rPr lang="en-GB" strike="sngStrike" dirty="0"/>
              <a:t>21286</a:t>
            </a:r>
            <a:r>
              <a:rPr lang="en-GB" dirty="0"/>
              <a:t>, 21335, 21441, </a:t>
            </a:r>
            <a:r>
              <a:rPr lang="en-GB" dirty="0">
                <a:solidFill>
                  <a:srgbClr val="FF0000"/>
                </a:solidFill>
              </a:rPr>
              <a:t>20372</a:t>
            </a:r>
            <a:r>
              <a:rPr lang="en-GB" dirty="0"/>
              <a:t> in doc 11-19/0417r4?</a:t>
            </a:r>
          </a:p>
          <a:p>
            <a:endParaRPr lang="en-GB" dirty="0"/>
          </a:p>
          <a:p>
            <a:r>
              <a:rPr lang="en-GB" dirty="0"/>
              <a:t>Resolutions to CIDs written in black approved with unanimous consent.</a:t>
            </a:r>
          </a:p>
          <a:p>
            <a:endParaRPr lang="en-CA" dirty="0"/>
          </a:p>
          <a:p>
            <a:r>
              <a:rPr lang="en-GB" dirty="0">
                <a:solidFill>
                  <a:srgbClr val="FF0000"/>
                </a:solidFill>
              </a:rPr>
              <a:t>20252, 20253, 20255, 20264, 20265 moved to Jarkko</a:t>
            </a:r>
            <a:endParaRPr lang="en-US" dirty="0"/>
          </a:p>
        </p:txBody>
      </p:sp>
      <p:sp>
        <p:nvSpPr>
          <p:cNvPr id="4" name="Slide Number Placeholder 3">
            <a:extLst>
              <a:ext uri="{FF2B5EF4-FFF2-40B4-BE49-F238E27FC236}">
                <a16:creationId xmlns:a16="http://schemas.microsoft.com/office/drawing/2014/main" id="{3C910A43-653B-B447-8ADA-3487C14EA09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B9BCCC0-81BC-4E4B-8A13-B91352EE36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9228CA-04C4-A947-8FBF-B43FFB462074}"/>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745032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AA7B-A7C1-9B44-960B-DE8DB99255A3}"/>
              </a:ext>
            </a:extLst>
          </p:cNvPr>
          <p:cNvSpPr>
            <a:spLocks noGrp="1"/>
          </p:cNvSpPr>
          <p:nvPr>
            <p:ph type="title"/>
          </p:nvPr>
        </p:nvSpPr>
        <p:spPr/>
        <p:txBody>
          <a:bodyPr/>
          <a:lstStyle/>
          <a:p>
            <a:r>
              <a:rPr lang="en-US" dirty="0"/>
              <a:t>11-19/0414 (Laurent </a:t>
            </a:r>
            <a:r>
              <a:rPr lang="en-US" dirty="0" err="1"/>
              <a:t>Cariou</a:t>
            </a:r>
            <a:r>
              <a:rPr lang="en-US" dirty="0"/>
              <a:t>)</a:t>
            </a:r>
          </a:p>
        </p:txBody>
      </p:sp>
      <p:sp>
        <p:nvSpPr>
          <p:cNvPr id="3" name="Content Placeholder 2">
            <a:extLst>
              <a:ext uri="{FF2B5EF4-FFF2-40B4-BE49-F238E27FC236}">
                <a16:creationId xmlns:a16="http://schemas.microsoft.com/office/drawing/2014/main" id="{DF8A2C9E-47E7-7C41-8113-C0F8004E5013}"/>
              </a:ext>
            </a:extLst>
          </p:cNvPr>
          <p:cNvSpPr>
            <a:spLocks noGrp="1"/>
          </p:cNvSpPr>
          <p:nvPr>
            <p:ph idx="1"/>
          </p:nvPr>
        </p:nvSpPr>
        <p:spPr>
          <a:xfrm>
            <a:off x="685800" y="1981200"/>
            <a:ext cx="7770813" cy="4113213"/>
          </a:xfrm>
        </p:spPr>
        <p:txBody>
          <a:bodyPr/>
          <a:lstStyle/>
          <a:p>
            <a:r>
              <a:rPr lang="en-US" dirty="0"/>
              <a:t>Do you accept resolutions to CIDs 20260, 20261, 20362, 20363, </a:t>
            </a:r>
            <a:r>
              <a:rPr lang="en-US" strike="sngStrike" dirty="0">
                <a:solidFill>
                  <a:srgbClr val="FF0000"/>
                </a:solidFill>
              </a:rPr>
              <a:t>20364</a:t>
            </a:r>
            <a:r>
              <a:rPr lang="en-US" dirty="0"/>
              <a:t>, 20575, 21134, 21135, 21136, 20420, 21142 in doc 11-19/0414r2? </a:t>
            </a:r>
          </a:p>
          <a:p>
            <a:endParaRPr lang="en-US" dirty="0"/>
          </a:p>
          <a:p>
            <a:r>
              <a:rPr lang="en-US" dirty="0"/>
              <a:t>Resolutions to CIDs written in black were approved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7010D89F-AC3E-6C46-98C8-10317E42F5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F4964BB-7CA7-9642-BEF3-5C0E1AD26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99835A6-0FD4-1C4C-9FE5-032DE0DB358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98634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0082-49F2-D742-9F80-BDEEBC737F53}"/>
              </a:ext>
            </a:extLst>
          </p:cNvPr>
          <p:cNvSpPr>
            <a:spLocks noGrp="1"/>
          </p:cNvSpPr>
          <p:nvPr>
            <p:ph type="title"/>
          </p:nvPr>
        </p:nvSpPr>
        <p:spPr/>
        <p:txBody>
          <a:bodyPr/>
          <a:lstStyle/>
          <a:p>
            <a:r>
              <a:rPr lang="en-US" dirty="0"/>
              <a:t>11-19/1023 (</a:t>
            </a:r>
            <a:r>
              <a:rPr lang="en-US" dirty="0" err="1"/>
              <a:t>Liwen</a:t>
            </a:r>
            <a:r>
              <a:rPr lang="en-US" dirty="0"/>
              <a:t> Chu)</a:t>
            </a:r>
          </a:p>
        </p:txBody>
      </p:sp>
      <p:sp>
        <p:nvSpPr>
          <p:cNvPr id="3" name="Content Placeholder 2">
            <a:extLst>
              <a:ext uri="{FF2B5EF4-FFF2-40B4-BE49-F238E27FC236}">
                <a16:creationId xmlns:a16="http://schemas.microsoft.com/office/drawing/2014/main" id="{468F252E-5106-A145-8655-1DE2B2CA3EBB}"/>
              </a:ext>
            </a:extLst>
          </p:cNvPr>
          <p:cNvSpPr>
            <a:spLocks noGrp="1"/>
          </p:cNvSpPr>
          <p:nvPr>
            <p:ph idx="1"/>
          </p:nvPr>
        </p:nvSpPr>
        <p:spPr/>
        <p:txBody>
          <a:bodyPr/>
          <a:lstStyle/>
          <a:p>
            <a:pPr lvl="0"/>
            <a:r>
              <a:rPr lang="en-US" dirty="0"/>
              <a:t>Do you accept resolutions to CIDs </a:t>
            </a:r>
            <a:r>
              <a:rPr lang="en-GB" dirty="0"/>
              <a:t>20193, 21199, 21604, 20136, 20137, 20194, 20195, </a:t>
            </a:r>
            <a:r>
              <a:rPr lang="en-GB" dirty="0">
                <a:solidFill>
                  <a:srgbClr val="FF0000"/>
                </a:solidFill>
              </a:rPr>
              <a:t>20391</a:t>
            </a:r>
            <a:r>
              <a:rPr lang="en-GB" dirty="0"/>
              <a:t>, 20417, </a:t>
            </a:r>
            <a:r>
              <a:rPr lang="en-GB" dirty="0">
                <a:solidFill>
                  <a:srgbClr val="C00000"/>
                </a:solidFill>
              </a:rPr>
              <a:t>20418</a:t>
            </a:r>
            <a:r>
              <a:rPr lang="en-GB" dirty="0"/>
              <a:t>, 20983, 21069, </a:t>
            </a:r>
            <a:r>
              <a:rPr lang="en-GB" dirty="0">
                <a:solidFill>
                  <a:srgbClr val="FF0000"/>
                </a:solidFill>
              </a:rPr>
              <a:t>21200,</a:t>
            </a:r>
            <a:r>
              <a:rPr lang="en-GB" dirty="0"/>
              <a:t> 21202, </a:t>
            </a:r>
            <a:r>
              <a:rPr lang="en-GB" dirty="0">
                <a:solidFill>
                  <a:srgbClr val="FF0000"/>
                </a:solidFill>
              </a:rPr>
              <a:t>21203</a:t>
            </a:r>
            <a:r>
              <a:rPr lang="en-GB" dirty="0"/>
              <a:t>, </a:t>
            </a:r>
            <a:r>
              <a:rPr lang="en-GB" dirty="0">
                <a:solidFill>
                  <a:srgbClr val="FF0000"/>
                </a:solidFill>
              </a:rPr>
              <a:t>21336</a:t>
            </a:r>
            <a:r>
              <a:rPr lang="en-GB" dirty="0"/>
              <a:t>, </a:t>
            </a:r>
            <a:r>
              <a:rPr lang="en-GB" dirty="0">
                <a:solidFill>
                  <a:srgbClr val="FF0000"/>
                </a:solidFill>
              </a:rPr>
              <a:t>21337</a:t>
            </a:r>
            <a:r>
              <a:rPr lang="en-GB" dirty="0"/>
              <a:t>, 21606 in doc 11-19/1023r4?</a:t>
            </a:r>
            <a:endParaRPr lang="en-CA" dirty="0"/>
          </a:p>
          <a:p>
            <a:endParaRPr lang="en-US" dirty="0"/>
          </a:p>
          <a:p>
            <a:r>
              <a:rPr lang="en-US" dirty="0"/>
              <a:t>Resolutions to CIDs written in black were approved with unanimous consent.</a:t>
            </a:r>
          </a:p>
          <a:p>
            <a:r>
              <a:rPr lang="en-US" dirty="0"/>
              <a:t>CIDs 20391, 21337, 21200, 21336 – Mark to bring text.</a:t>
            </a:r>
          </a:p>
          <a:p>
            <a:r>
              <a:rPr lang="en-US" dirty="0"/>
              <a:t>CID 20418 – Mark to check with 11md.</a:t>
            </a:r>
          </a:p>
          <a:p>
            <a:r>
              <a:rPr lang="en-US" dirty="0"/>
              <a:t>CID 21203 is deferred</a:t>
            </a:r>
          </a:p>
          <a:p>
            <a:endParaRPr lang="en-US" dirty="0"/>
          </a:p>
        </p:txBody>
      </p:sp>
      <p:sp>
        <p:nvSpPr>
          <p:cNvPr id="4" name="Slide Number Placeholder 3">
            <a:extLst>
              <a:ext uri="{FF2B5EF4-FFF2-40B4-BE49-F238E27FC236}">
                <a16:creationId xmlns:a16="http://schemas.microsoft.com/office/drawing/2014/main" id="{B15971EF-ECB2-594E-A1D9-AC964FDEC91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CB3D431-2959-2F46-8632-8848D6130C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1023E1D-8625-234A-9C74-C0800DD81C9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1535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1A45-C457-204C-8E15-7BA77914EC66}"/>
              </a:ext>
            </a:extLst>
          </p:cNvPr>
          <p:cNvSpPr>
            <a:spLocks noGrp="1"/>
          </p:cNvSpPr>
          <p:nvPr>
            <p:ph type="title"/>
          </p:nvPr>
        </p:nvSpPr>
        <p:spPr/>
        <p:txBody>
          <a:bodyPr/>
          <a:lstStyle/>
          <a:p>
            <a:r>
              <a:rPr lang="en-US" dirty="0"/>
              <a:t>11-19/0696 (Jarkko </a:t>
            </a:r>
            <a:r>
              <a:rPr lang="en-US" dirty="0" err="1"/>
              <a:t>Kneckt</a:t>
            </a:r>
            <a:r>
              <a:rPr lang="en-US" dirty="0"/>
              <a:t>)</a:t>
            </a:r>
          </a:p>
        </p:txBody>
      </p:sp>
      <p:sp>
        <p:nvSpPr>
          <p:cNvPr id="3" name="Content Placeholder 2">
            <a:extLst>
              <a:ext uri="{FF2B5EF4-FFF2-40B4-BE49-F238E27FC236}">
                <a16:creationId xmlns:a16="http://schemas.microsoft.com/office/drawing/2014/main" id="{44357BB2-282D-7C45-9401-82A1BEE23B97}"/>
              </a:ext>
            </a:extLst>
          </p:cNvPr>
          <p:cNvSpPr>
            <a:spLocks noGrp="1"/>
          </p:cNvSpPr>
          <p:nvPr>
            <p:ph idx="1"/>
          </p:nvPr>
        </p:nvSpPr>
        <p:spPr/>
        <p:txBody>
          <a:bodyPr/>
          <a:lstStyle/>
          <a:p>
            <a:r>
              <a:rPr lang="en-US" dirty="0"/>
              <a:t>Do you agree to resolutions to CIDs 20716, </a:t>
            </a:r>
            <a:r>
              <a:rPr lang="en-US" dirty="0">
                <a:solidFill>
                  <a:srgbClr val="FF0000"/>
                </a:solidFill>
              </a:rPr>
              <a:t>20788</a:t>
            </a:r>
            <a:r>
              <a:rPr lang="en-US" dirty="0"/>
              <a:t>, 21208, 21478, and 21618 in doc 11-19/0696r3?</a:t>
            </a:r>
          </a:p>
          <a:p>
            <a:endParaRPr lang="en-US" dirty="0"/>
          </a:p>
          <a:p>
            <a:r>
              <a:rPr lang="en-US" dirty="0"/>
              <a:t>More off-line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29BAA130-288A-DA40-A9E7-5A1A751DE69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D35F750-0C17-E14E-B468-A9A03C107E5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6099FB5-BAB0-A648-B3A2-222ED1FB52BF}"/>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1532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11,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Rennes</a:t>
            </a:r>
            <a:r>
              <a:rPr lang="en-US" altLang="en-US" sz="4000" dirty="0">
                <a:latin typeface="Arial" panose="020B0604020202020204" pitchFamily="34" charset="0"/>
              </a:rPr>
              <a:t>, France</a:t>
            </a:r>
          </a:p>
          <a:p>
            <a:pPr algn="ctr">
              <a:lnSpc>
                <a:spcPct val="90000"/>
              </a:lnSpc>
              <a:buFontTx/>
              <a:buNone/>
            </a:pPr>
            <a:r>
              <a:rPr lang="en-US" altLang="en-US" sz="4000" dirty="0">
                <a:latin typeface="Arial" panose="020B0604020202020204" pitchFamily="34" charset="0"/>
              </a:rPr>
              <a:t>July 10-12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5D1D-C2F9-9549-B394-7CF615F7774D}"/>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AE054EDC-43CE-D147-BA9D-14B4113B4733}"/>
              </a:ext>
            </a:extLst>
          </p:cNvPr>
          <p:cNvSpPr>
            <a:spLocks noGrp="1"/>
          </p:cNvSpPr>
          <p:nvPr>
            <p:ph idx="1"/>
          </p:nvPr>
        </p:nvSpPr>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10:30 – 10:45	Break</a:t>
            </a:r>
          </a:p>
          <a:p>
            <a:r>
              <a:rPr lang="en-US" sz="2000" dirty="0"/>
              <a:t>10:45 – 12:00	Comment Resolution</a:t>
            </a:r>
          </a:p>
          <a:p>
            <a:r>
              <a:rPr lang="en-US" sz="2000" dirty="0"/>
              <a:t>12:00 -1:00		Lunch</a:t>
            </a:r>
          </a:p>
          <a:p>
            <a:r>
              <a:rPr lang="en-US" sz="2000" dirty="0"/>
              <a:t>1:00 – 3:30		Comment Resolution</a:t>
            </a:r>
          </a:p>
          <a:p>
            <a:r>
              <a:rPr lang="en-US" sz="2000" dirty="0"/>
              <a:t>3:30 – 4:00		Break</a:t>
            </a:r>
          </a:p>
          <a:p>
            <a:r>
              <a:rPr lang="en-US" sz="2000" dirty="0"/>
              <a:t>4:00 – 6:00 		Comment Resolution</a:t>
            </a:r>
          </a:p>
          <a:p>
            <a:r>
              <a:rPr lang="en-US" sz="2000" dirty="0"/>
              <a:t>6:00 			Recess</a:t>
            </a:r>
          </a:p>
        </p:txBody>
      </p:sp>
      <p:sp>
        <p:nvSpPr>
          <p:cNvPr id="4" name="Slide Number Placeholder 3">
            <a:extLst>
              <a:ext uri="{FF2B5EF4-FFF2-40B4-BE49-F238E27FC236}">
                <a16:creationId xmlns:a16="http://schemas.microsoft.com/office/drawing/2014/main" id="{8D0D7379-7A14-0C4A-9B75-6BB8AA475D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67356-5C29-A24D-A749-1A7A5E0691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C732F8-8715-3A4B-B138-A018DA63346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81216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974F-3DCD-9843-875F-D0C40CFA33BF}"/>
              </a:ext>
            </a:extLst>
          </p:cNvPr>
          <p:cNvSpPr>
            <a:spLocks noGrp="1"/>
          </p:cNvSpPr>
          <p:nvPr>
            <p:ph type="title"/>
          </p:nvPr>
        </p:nvSpPr>
        <p:spPr/>
        <p:txBody>
          <a:bodyPr/>
          <a:lstStyle/>
          <a:p>
            <a:r>
              <a:rPr lang="en-US" dirty="0"/>
              <a:t>11-19/0964 (Alfred </a:t>
            </a:r>
            <a:r>
              <a:rPr lang="en-US" dirty="0" err="1"/>
              <a:t>Asterjadhi</a:t>
            </a:r>
            <a:r>
              <a:rPr lang="en-US" dirty="0"/>
              <a:t>)</a:t>
            </a:r>
          </a:p>
        </p:txBody>
      </p:sp>
      <p:sp>
        <p:nvSpPr>
          <p:cNvPr id="3" name="Content Placeholder 2">
            <a:extLst>
              <a:ext uri="{FF2B5EF4-FFF2-40B4-BE49-F238E27FC236}">
                <a16:creationId xmlns:a16="http://schemas.microsoft.com/office/drawing/2014/main" id="{A2078AE6-BF5B-9148-9E81-54FA3229C543}"/>
              </a:ext>
            </a:extLst>
          </p:cNvPr>
          <p:cNvSpPr>
            <a:spLocks noGrp="1"/>
          </p:cNvSpPr>
          <p:nvPr>
            <p:ph idx="1"/>
          </p:nvPr>
        </p:nvSpPr>
        <p:spPr/>
        <p:txBody>
          <a:bodyPr/>
          <a:lstStyle/>
          <a:p>
            <a:r>
              <a:rPr lang="en-US" dirty="0"/>
              <a:t>Do you accept resolutions to CIDs </a:t>
            </a:r>
            <a:r>
              <a:rPr lang="en-GB" dirty="0">
                <a:solidFill>
                  <a:srgbClr val="FF0000"/>
                </a:solidFill>
              </a:rPr>
              <a:t>20072</a:t>
            </a:r>
            <a:r>
              <a:rPr lang="en-GB" dirty="0"/>
              <a:t>, 20128, 21297, </a:t>
            </a:r>
            <a:r>
              <a:rPr lang="en-GB" dirty="0">
                <a:solidFill>
                  <a:srgbClr val="FF0000"/>
                </a:solidFill>
              </a:rPr>
              <a:t>21300</a:t>
            </a:r>
            <a:r>
              <a:rPr lang="en-GB" dirty="0"/>
              <a:t>, 21522, 21523</a:t>
            </a:r>
            <a:r>
              <a:rPr lang="en-CA" dirty="0"/>
              <a:t> in doc 11-19/0964r1?</a:t>
            </a:r>
          </a:p>
          <a:p>
            <a:endParaRPr lang="en-CA" dirty="0"/>
          </a:p>
          <a:p>
            <a:r>
              <a:rPr lang="en-CA" dirty="0"/>
              <a:t>Resolutions to CIDs written in black were approved with unanimous consent</a:t>
            </a:r>
          </a:p>
          <a:p>
            <a:r>
              <a:rPr lang="en-CA" dirty="0"/>
              <a:t>Mark will provide some editorial comments.</a:t>
            </a:r>
            <a:endParaRPr lang="en-US" dirty="0"/>
          </a:p>
        </p:txBody>
      </p:sp>
      <p:sp>
        <p:nvSpPr>
          <p:cNvPr id="4" name="Slide Number Placeholder 3">
            <a:extLst>
              <a:ext uri="{FF2B5EF4-FFF2-40B4-BE49-F238E27FC236}">
                <a16:creationId xmlns:a16="http://schemas.microsoft.com/office/drawing/2014/main" id="{91E88C7A-030B-F44E-96BB-A115D46E8B0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C42A218-FC33-1E4D-BC80-2FB0CAF2AD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3DA92C2-CD89-0C41-BE17-CA22874E89B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480774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B7790-F577-1345-BC27-6EB47D88FD6B}"/>
              </a:ext>
            </a:extLst>
          </p:cNvPr>
          <p:cNvSpPr>
            <a:spLocks noGrp="1"/>
          </p:cNvSpPr>
          <p:nvPr>
            <p:ph type="title"/>
          </p:nvPr>
        </p:nvSpPr>
        <p:spPr/>
        <p:txBody>
          <a:bodyPr/>
          <a:lstStyle/>
          <a:p>
            <a:r>
              <a:rPr lang="en-US" dirty="0"/>
              <a:t>11-9/0963 (Alfred </a:t>
            </a:r>
            <a:r>
              <a:rPr lang="en-US" dirty="0" err="1"/>
              <a:t>Asterjadhi</a:t>
            </a:r>
            <a:r>
              <a:rPr lang="en-US" dirty="0"/>
              <a:t>)</a:t>
            </a:r>
          </a:p>
        </p:txBody>
      </p:sp>
      <p:sp>
        <p:nvSpPr>
          <p:cNvPr id="3" name="Content Placeholder 2">
            <a:extLst>
              <a:ext uri="{FF2B5EF4-FFF2-40B4-BE49-F238E27FC236}">
                <a16:creationId xmlns:a16="http://schemas.microsoft.com/office/drawing/2014/main" id="{264F901C-E837-7E4B-884A-6D9C26BB94FA}"/>
              </a:ext>
            </a:extLst>
          </p:cNvPr>
          <p:cNvSpPr>
            <a:spLocks noGrp="1"/>
          </p:cNvSpPr>
          <p:nvPr>
            <p:ph idx="1"/>
          </p:nvPr>
        </p:nvSpPr>
        <p:spPr/>
        <p:txBody>
          <a:bodyPr/>
          <a:lstStyle/>
          <a:p>
            <a:r>
              <a:rPr lang="en-US" dirty="0"/>
              <a:t>Do you accept resolutions to CIDs </a:t>
            </a:r>
            <a:r>
              <a:rPr lang="en-GB" dirty="0"/>
              <a:t>20240, </a:t>
            </a:r>
            <a:r>
              <a:rPr lang="en-GB" dirty="0">
                <a:solidFill>
                  <a:srgbClr val="FF0000"/>
                </a:solidFill>
              </a:rPr>
              <a:t>20456</a:t>
            </a:r>
            <a:r>
              <a:rPr lang="en-GB" dirty="0"/>
              <a:t>, 21269, </a:t>
            </a:r>
            <a:r>
              <a:rPr lang="en-GB" dirty="0">
                <a:solidFill>
                  <a:schemeClr val="tx1"/>
                </a:solidFill>
              </a:rPr>
              <a:t>21270</a:t>
            </a:r>
            <a:r>
              <a:rPr lang="en-GB" dirty="0"/>
              <a:t>, 21272, 21275, 21277, 21279</a:t>
            </a:r>
            <a:r>
              <a:rPr lang="en-US" dirty="0"/>
              <a:t> in doc 11-19/0963r0?</a:t>
            </a:r>
          </a:p>
          <a:p>
            <a:endParaRPr lang="en-US" dirty="0"/>
          </a:p>
          <a:p>
            <a:r>
              <a:rPr lang="en-CA" dirty="0"/>
              <a:t>Resolutions to CIDs written in black approved with unanimous consent.</a:t>
            </a:r>
          </a:p>
        </p:txBody>
      </p:sp>
      <p:sp>
        <p:nvSpPr>
          <p:cNvPr id="4" name="Slide Number Placeholder 3">
            <a:extLst>
              <a:ext uri="{FF2B5EF4-FFF2-40B4-BE49-F238E27FC236}">
                <a16:creationId xmlns:a16="http://schemas.microsoft.com/office/drawing/2014/main" id="{EBB7B0D3-44B1-1B40-8EF4-DECE4E29F60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42E8D0-B661-C34F-995D-3B4922D088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93AFA4-946E-1843-96F9-BBA1391E23EF}"/>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270117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B9FCD-D5BC-A845-9795-E4791759A2C0}"/>
              </a:ext>
            </a:extLst>
          </p:cNvPr>
          <p:cNvSpPr>
            <a:spLocks noGrp="1"/>
          </p:cNvSpPr>
          <p:nvPr>
            <p:ph type="title"/>
          </p:nvPr>
        </p:nvSpPr>
        <p:spPr/>
        <p:txBody>
          <a:bodyPr/>
          <a:lstStyle/>
          <a:p>
            <a:r>
              <a:rPr lang="en-US" dirty="0"/>
              <a:t>11-19/0962 (Alfred </a:t>
            </a:r>
            <a:r>
              <a:rPr lang="en-US" dirty="0" err="1"/>
              <a:t>Asterjadhi</a:t>
            </a:r>
            <a:r>
              <a:rPr lang="en-US" dirty="0"/>
              <a:t>)</a:t>
            </a:r>
          </a:p>
        </p:txBody>
      </p:sp>
      <p:sp>
        <p:nvSpPr>
          <p:cNvPr id="3" name="Content Placeholder 2">
            <a:extLst>
              <a:ext uri="{FF2B5EF4-FFF2-40B4-BE49-F238E27FC236}">
                <a16:creationId xmlns:a16="http://schemas.microsoft.com/office/drawing/2014/main" id="{64DF4948-159D-1643-B295-D1AAE8C311DA}"/>
              </a:ext>
            </a:extLst>
          </p:cNvPr>
          <p:cNvSpPr>
            <a:spLocks noGrp="1"/>
          </p:cNvSpPr>
          <p:nvPr>
            <p:ph idx="1"/>
          </p:nvPr>
        </p:nvSpPr>
        <p:spPr/>
        <p:txBody>
          <a:bodyPr/>
          <a:lstStyle/>
          <a:p>
            <a:pPr lvl="0"/>
            <a:r>
              <a:rPr lang="en-US" dirty="0"/>
              <a:t>Do you accept resolutions to CIDs </a:t>
            </a:r>
            <a:r>
              <a:rPr lang="en-GB" dirty="0"/>
              <a:t>20210, 20242, 20454, </a:t>
            </a:r>
            <a:r>
              <a:rPr lang="en-GB" dirty="0">
                <a:solidFill>
                  <a:srgbClr val="FF0000"/>
                </a:solidFill>
              </a:rPr>
              <a:t>20518, 20519</a:t>
            </a:r>
            <a:r>
              <a:rPr lang="en-GB" dirty="0"/>
              <a:t>, 21044, 21096, 21139, 21140, 21141, 21353, 21354, 21531, 21532, 21579, </a:t>
            </a:r>
            <a:r>
              <a:rPr lang="en-GB" dirty="0">
                <a:solidFill>
                  <a:srgbClr val="FF0000"/>
                </a:solidFill>
              </a:rPr>
              <a:t>21580</a:t>
            </a:r>
            <a:r>
              <a:rPr lang="en-GB" dirty="0"/>
              <a:t>, </a:t>
            </a:r>
            <a:r>
              <a:rPr lang="en-GB" dirty="0">
                <a:solidFill>
                  <a:srgbClr val="FF0000"/>
                </a:solidFill>
              </a:rPr>
              <a:t>21581</a:t>
            </a:r>
            <a:r>
              <a:rPr lang="en-GB" dirty="0"/>
              <a:t>, 21582, </a:t>
            </a:r>
            <a:r>
              <a:rPr lang="en-GB" dirty="0">
                <a:solidFill>
                  <a:srgbClr val="FF0000"/>
                </a:solidFill>
              </a:rPr>
              <a:t>20374</a:t>
            </a:r>
            <a:r>
              <a:rPr lang="en-GB" dirty="0"/>
              <a:t>, 20376, 20127 in doc 11-19/0962r2?</a:t>
            </a:r>
          </a:p>
          <a:p>
            <a:pPr lvl="0"/>
            <a:endParaRPr lang="en-GB" dirty="0"/>
          </a:p>
          <a:p>
            <a:pPr lvl="0"/>
            <a:r>
              <a:rPr lang="en-GB" dirty="0"/>
              <a:t>Resolutions to CIDs written in black were approved by unanimous consent.</a:t>
            </a:r>
          </a:p>
          <a:p>
            <a:pPr lvl="0"/>
            <a:endParaRPr lang="en-GB" dirty="0"/>
          </a:p>
          <a:p>
            <a:pPr lvl="0"/>
            <a:endParaRPr lang="en-GB" dirty="0"/>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0F560343-6D90-BA41-BB80-AF1A36A7F90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13B3921-CD33-5E4F-86BB-F4F1949F611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B5C6B1E-BC90-EF4A-9D2E-56843425F280}"/>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77606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89C9-A730-104C-8B3A-4516AC573E9E}"/>
              </a:ext>
            </a:extLst>
          </p:cNvPr>
          <p:cNvSpPr>
            <a:spLocks noGrp="1"/>
          </p:cNvSpPr>
          <p:nvPr>
            <p:ph type="title"/>
          </p:nvPr>
        </p:nvSpPr>
        <p:spPr/>
        <p:txBody>
          <a:bodyPr/>
          <a:lstStyle/>
          <a:p>
            <a:r>
              <a:rPr lang="en-US" dirty="0"/>
              <a:t>11-19/0765 (Zhou Lan)</a:t>
            </a:r>
          </a:p>
        </p:txBody>
      </p:sp>
      <p:sp>
        <p:nvSpPr>
          <p:cNvPr id="3" name="Content Placeholder 2">
            <a:extLst>
              <a:ext uri="{FF2B5EF4-FFF2-40B4-BE49-F238E27FC236}">
                <a16:creationId xmlns:a16="http://schemas.microsoft.com/office/drawing/2014/main" id="{E79A14AD-632C-824F-B738-8B3F6C246708}"/>
              </a:ext>
            </a:extLst>
          </p:cNvPr>
          <p:cNvSpPr>
            <a:spLocks noGrp="1"/>
          </p:cNvSpPr>
          <p:nvPr>
            <p:ph idx="1"/>
          </p:nvPr>
        </p:nvSpPr>
        <p:spPr/>
        <p:txBody>
          <a:bodyPr/>
          <a:lstStyle/>
          <a:p>
            <a:r>
              <a:rPr lang="en-US" dirty="0"/>
              <a:t>Do you accept resolution to CID 20175 in doc 11-19/0765r6?</a:t>
            </a:r>
          </a:p>
          <a:p>
            <a:endParaRPr lang="en-US" dirty="0"/>
          </a:p>
          <a:p>
            <a:r>
              <a:rPr lang="en-US" dirty="0"/>
              <a:t>More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7A1064F4-3522-0A4B-A45D-FD73A5B5686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40E0E0D-5F09-4E4E-A862-065711DDF1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0CA571B-AB30-F649-BB46-4479E9DBE38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681953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6022-992B-5242-8E75-806D7861780C}"/>
              </a:ext>
            </a:extLst>
          </p:cNvPr>
          <p:cNvSpPr>
            <a:spLocks noGrp="1"/>
          </p:cNvSpPr>
          <p:nvPr>
            <p:ph type="title"/>
          </p:nvPr>
        </p:nvSpPr>
        <p:spPr/>
        <p:txBody>
          <a:bodyPr/>
          <a:lstStyle/>
          <a:p>
            <a:r>
              <a:rPr lang="en-US" dirty="0"/>
              <a:t>11-19/0494 (</a:t>
            </a:r>
            <a:r>
              <a:rPr lang="en-US" dirty="0" err="1"/>
              <a:t>Kaying</a:t>
            </a:r>
            <a:r>
              <a:rPr lang="en-US" dirty="0"/>
              <a:t> </a:t>
            </a:r>
            <a:r>
              <a:rPr lang="en-US" dirty="0" err="1"/>
              <a:t>Lv</a:t>
            </a:r>
            <a:r>
              <a:rPr lang="en-US" dirty="0"/>
              <a:t>)</a:t>
            </a:r>
          </a:p>
        </p:txBody>
      </p:sp>
      <p:sp>
        <p:nvSpPr>
          <p:cNvPr id="3" name="Content Placeholder 2">
            <a:extLst>
              <a:ext uri="{FF2B5EF4-FFF2-40B4-BE49-F238E27FC236}">
                <a16:creationId xmlns:a16="http://schemas.microsoft.com/office/drawing/2014/main" id="{814E9811-D42C-894A-AF5F-049A7CC39AAF}"/>
              </a:ext>
            </a:extLst>
          </p:cNvPr>
          <p:cNvSpPr>
            <a:spLocks noGrp="1"/>
          </p:cNvSpPr>
          <p:nvPr>
            <p:ph idx="1"/>
          </p:nvPr>
        </p:nvSpPr>
        <p:spPr/>
        <p:txBody>
          <a:bodyPr/>
          <a:lstStyle/>
          <a:p>
            <a:r>
              <a:rPr lang="en-US" dirty="0"/>
              <a:t>Do you accept resolution to CID 20346 in doc 11-19/0494r2?</a:t>
            </a:r>
          </a:p>
          <a:p>
            <a:endParaRPr lang="en-US" dirty="0"/>
          </a:p>
          <a:p>
            <a:r>
              <a:rPr lang="en-US" dirty="0"/>
              <a:t>Needs more discussion.</a:t>
            </a:r>
          </a:p>
        </p:txBody>
      </p:sp>
      <p:sp>
        <p:nvSpPr>
          <p:cNvPr id="4" name="Slide Number Placeholder 3">
            <a:extLst>
              <a:ext uri="{FF2B5EF4-FFF2-40B4-BE49-F238E27FC236}">
                <a16:creationId xmlns:a16="http://schemas.microsoft.com/office/drawing/2014/main" id="{E5BE7F1E-C389-FC4D-BA04-471F6DD4195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F6B6121-B048-0343-B74A-9EB8C42F3B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572BA7E-25C3-DC4C-88E2-0C575B06594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7281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6BD4-CE66-CE4F-93F2-F60D7EBC8815}"/>
              </a:ext>
            </a:extLst>
          </p:cNvPr>
          <p:cNvSpPr>
            <a:spLocks noGrp="1"/>
          </p:cNvSpPr>
          <p:nvPr>
            <p:ph type="title"/>
          </p:nvPr>
        </p:nvSpPr>
        <p:spPr>
          <a:xfrm>
            <a:off x="685800" y="685800"/>
            <a:ext cx="7770813" cy="1065213"/>
          </a:xfrm>
        </p:spPr>
        <p:txBody>
          <a:bodyPr/>
          <a:lstStyle/>
          <a:p>
            <a:r>
              <a:rPr lang="en-US" dirty="0"/>
              <a:t>11-19/0835 (</a:t>
            </a:r>
            <a:r>
              <a:rPr lang="en-US" dirty="0" err="1"/>
              <a:t>Kaying</a:t>
            </a:r>
            <a:r>
              <a:rPr lang="en-US" dirty="0"/>
              <a:t> </a:t>
            </a:r>
            <a:r>
              <a:rPr lang="en-US" dirty="0" err="1"/>
              <a:t>Lv</a:t>
            </a:r>
            <a:r>
              <a:rPr lang="en-US" dirty="0"/>
              <a:t>)</a:t>
            </a:r>
          </a:p>
        </p:txBody>
      </p:sp>
      <p:sp>
        <p:nvSpPr>
          <p:cNvPr id="3" name="Content Placeholder 2">
            <a:extLst>
              <a:ext uri="{FF2B5EF4-FFF2-40B4-BE49-F238E27FC236}">
                <a16:creationId xmlns:a16="http://schemas.microsoft.com/office/drawing/2014/main" id="{8A0CAD72-E470-2941-BF6B-02E49A74DC2B}"/>
              </a:ext>
            </a:extLst>
          </p:cNvPr>
          <p:cNvSpPr>
            <a:spLocks noGrp="1"/>
          </p:cNvSpPr>
          <p:nvPr>
            <p:ph idx="1"/>
          </p:nvPr>
        </p:nvSpPr>
        <p:spPr>
          <a:xfrm>
            <a:off x="297260" y="1981200"/>
            <a:ext cx="8159354" cy="3657600"/>
          </a:xfrm>
        </p:spPr>
        <p:txBody>
          <a:bodyPr/>
          <a:lstStyle/>
          <a:p>
            <a:r>
              <a:rPr lang="en-US" dirty="0"/>
              <a:t>Do you accept resolutions to CIDs  20167, </a:t>
            </a:r>
            <a:r>
              <a:rPr lang="en-US" dirty="0">
                <a:solidFill>
                  <a:srgbClr val="FF0000"/>
                </a:solidFill>
              </a:rPr>
              <a:t>20396</a:t>
            </a:r>
            <a:r>
              <a:rPr lang="en-US" dirty="0"/>
              <a:t>, and 20397 in doc 11-19/0835r1?</a:t>
            </a:r>
          </a:p>
          <a:p>
            <a:endParaRPr lang="en-US" dirty="0"/>
          </a:p>
          <a:p>
            <a:r>
              <a:rPr lang="en-US" dirty="0"/>
              <a:t>Will be considered later.</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57F800E-EA7E-A64A-8349-6EF8DF625ED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F662A1A-7AFC-364F-8F4B-588B22A124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39012D-E74E-D04F-B29F-762C2FC7DB9A}"/>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06973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50FB-0BEC-6245-8646-C2F6A5BDE3D2}"/>
              </a:ext>
            </a:extLst>
          </p:cNvPr>
          <p:cNvSpPr>
            <a:spLocks noGrp="1"/>
          </p:cNvSpPr>
          <p:nvPr>
            <p:ph type="title"/>
          </p:nvPr>
        </p:nvSpPr>
        <p:spPr/>
        <p:txBody>
          <a:bodyPr/>
          <a:lstStyle/>
          <a:p>
            <a:r>
              <a:rPr lang="en-US" dirty="0"/>
              <a:t>11-19/1035 (</a:t>
            </a:r>
            <a:r>
              <a:rPr lang="en-US" dirty="0" err="1"/>
              <a:t>Liwen</a:t>
            </a:r>
            <a:r>
              <a:rPr lang="en-US" dirty="0"/>
              <a:t> Chu)</a:t>
            </a:r>
          </a:p>
        </p:txBody>
      </p:sp>
      <p:sp>
        <p:nvSpPr>
          <p:cNvPr id="3" name="Content Placeholder 2">
            <a:extLst>
              <a:ext uri="{FF2B5EF4-FFF2-40B4-BE49-F238E27FC236}">
                <a16:creationId xmlns:a16="http://schemas.microsoft.com/office/drawing/2014/main" id="{F057E904-10E6-9847-AAEF-BF4D4C8F233E}"/>
              </a:ext>
            </a:extLst>
          </p:cNvPr>
          <p:cNvSpPr>
            <a:spLocks noGrp="1"/>
          </p:cNvSpPr>
          <p:nvPr>
            <p:ph idx="1"/>
          </p:nvPr>
        </p:nvSpPr>
        <p:spPr/>
        <p:txBody>
          <a:bodyPr/>
          <a:lstStyle/>
          <a:p>
            <a:pPr lvl="0"/>
            <a:r>
              <a:rPr lang="en-US" dirty="0"/>
              <a:t>Do you accept resolutions to CIDs </a:t>
            </a:r>
            <a:r>
              <a:rPr lang="en-GB" dirty="0">
                <a:solidFill>
                  <a:srgbClr val="FF0000"/>
                </a:solidFill>
              </a:rPr>
              <a:t>20428</a:t>
            </a:r>
            <a:r>
              <a:rPr lang="en-GB" dirty="0"/>
              <a:t>, </a:t>
            </a:r>
            <a:r>
              <a:rPr lang="en-GB" dirty="0">
                <a:solidFill>
                  <a:srgbClr val="FF0000"/>
                </a:solidFill>
              </a:rPr>
              <a:t>20825</a:t>
            </a:r>
            <a:r>
              <a:rPr lang="en-GB" dirty="0"/>
              <a:t>, 20826, 20196, 20330, 20393, </a:t>
            </a:r>
            <a:r>
              <a:rPr lang="en-GB" dirty="0">
                <a:highlight>
                  <a:srgbClr val="FFFF00"/>
                </a:highlight>
              </a:rPr>
              <a:t>20394</a:t>
            </a:r>
            <a:r>
              <a:rPr lang="en-GB" dirty="0"/>
              <a:t>, 20427, 21066, 21067,</a:t>
            </a:r>
            <a:r>
              <a:rPr lang="en-CA" dirty="0"/>
              <a:t> </a:t>
            </a:r>
            <a:r>
              <a:rPr lang="en-GB" dirty="0"/>
              <a:t>21137, 21607 in doc 11-19/1035r0?</a:t>
            </a:r>
            <a:endParaRPr lang="en-CA" dirty="0"/>
          </a:p>
          <a:p>
            <a:endParaRPr lang="en-US" dirty="0"/>
          </a:p>
        </p:txBody>
      </p:sp>
      <p:sp>
        <p:nvSpPr>
          <p:cNvPr id="4" name="Slide Number Placeholder 3">
            <a:extLst>
              <a:ext uri="{FF2B5EF4-FFF2-40B4-BE49-F238E27FC236}">
                <a16:creationId xmlns:a16="http://schemas.microsoft.com/office/drawing/2014/main" id="{01B262AD-0D1A-1440-AD52-06FC80BE7D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E5548F9-59E9-EB4A-98E0-15F748D6A9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AC2721-4250-C342-A6CF-8402B3EC8213}"/>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512437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July 12,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7473-D15E-0E4E-81D7-F35FF04DDC68}"/>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5994C6D7-4A0F-7E4B-BE45-D2A01E53D242}"/>
              </a:ext>
            </a:extLst>
          </p:cNvPr>
          <p:cNvSpPr>
            <a:spLocks noGrp="1"/>
          </p:cNvSpPr>
          <p:nvPr>
            <p:ph idx="1"/>
          </p:nvPr>
        </p:nvSpPr>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10:45 – 12:00	Comment Resolution</a:t>
            </a:r>
          </a:p>
          <a:p>
            <a:r>
              <a:rPr lang="en-US" sz="2000" dirty="0"/>
              <a:t>12:00 -1:15		Lunch Break</a:t>
            </a:r>
          </a:p>
          <a:p>
            <a:r>
              <a:rPr lang="en-US" sz="2000" dirty="0"/>
              <a:t>1:15 – 5:00		Comment Resolution</a:t>
            </a:r>
          </a:p>
          <a:p>
            <a:r>
              <a:rPr lang="en-US" sz="2000" dirty="0"/>
              <a:t>5:00 			Adjourn</a:t>
            </a:r>
          </a:p>
          <a:p>
            <a:endParaRPr lang="en-US" sz="2000" dirty="0"/>
          </a:p>
        </p:txBody>
      </p:sp>
      <p:sp>
        <p:nvSpPr>
          <p:cNvPr id="4" name="Slide Number Placeholder 3">
            <a:extLst>
              <a:ext uri="{FF2B5EF4-FFF2-40B4-BE49-F238E27FC236}">
                <a16:creationId xmlns:a16="http://schemas.microsoft.com/office/drawing/2014/main" id="{0F1B2104-788D-6B49-8AB2-4A338AB8366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D15ED25-4A82-E944-9F60-8A810AE612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D72EC6D-0432-BA4E-9AF1-36F53962395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32725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1843</TotalTime>
  <Words>1550</Words>
  <Application>Microsoft Macintosh PowerPoint</Application>
  <PresentationFormat>On-screen Show (4:3)</PresentationFormat>
  <Paragraphs>282</Paragraphs>
  <Slides>29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Office Theme</vt:lpstr>
      <vt:lpstr>Document</vt:lpstr>
      <vt:lpstr>Worksheet</vt:lpstr>
      <vt:lpstr>TGax July 2019 Ad Hoc Meeting Agenda </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July 10, 2019</vt:lpstr>
      <vt:lpstr>Submissions</vt:lpstr>
      <vt:lpstr>Time Allocation</vt:lpstr>
      <vt:lpstr>11-19/0417 (Laurent Cariou)</vt:lpstr>
      <vt:lpstr>11-19/0414 (Laurent Cariou)</vt:lpstr>
      <vt:lpstr>11-19/1023 (Liwen Chu)</vt:lpstr>
      <vt:lpstr>11-19/0696 (Jarkko Kneckt)</vt:lpstr>
      <vt:lpstr>Agenda for Thursday 11, 2019 </vt:lpstr>
      <vt:lpstr>Time Allocation</vt:lpstr>
      <vt:lpstr>11-19/0964 (Alfred Asterjadhi)</vt:lpstr>
      <vt:lpstr>11-9/0963 (Alfred Asterjadhi)</vt:lpstr>
      <vt:lpstr>11-19/0962 (Alfred Asterjadhi)</vt:lpstr>
      <vt:lpstr>11-19/0765 (Zhou Lan)</vt:lpstr>
      <vt:lpstr>11-19/0494 (Kaying Lv)</vt:lpstr>
      <vt:lpstr>11-19/0835 (Kaying Lv)</vt:lpstr>
      <vt:lpstr>11-19/1035 (Liwen Chu)</vt:lpstr>
      <vt:lpstr>Agenda for Friday July 12, 2019 </vt:lpstr>
      <vt:lpstr>Time Allocation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93</cp:revision>
  <cp:lastPrinted>1601-01-01T00:00:00Z</cp:lastPrinted>
  <dcterms:created xsi:type="dcterms:W3CDTF">2017-01-26T15:28:16Z</dcterms:created>
  <dcterms:modified xsi:type="dcterms:W3CDTF">2019-07-12T02:16:10Z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1561742817</vt:lpwstr>
  </property>
</Properties>
</file>