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92" d="100"/>
          <a:sy n="92" d="100"/>
        </p:scale>
        <p:origin x="1458"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2019</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2019</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2019</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2019</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802.11-19/1063r0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July</a:t>
            </a:r>
            <a:r>
              <a:rPr lang="en-US" altLang="en-US" dirty="0" smtClean="0"/>
              <a:t> 2019 </a:t>
            </a:r>
            <a:r>
              <a:rPr lang="en-US" altLang="en-US" dirty="0" smtClean="0"/>
              <a:t>Ad Hoc </a:t>
            </a:r>
            <a:r>
              <a:rPr lang="en-US" altLang="en-US" dirty="0"/>
              <a:t>Meeting </a:t>
            </a:r>
            <a:r>
              <a:rPr lang="en-US" altLang="en-US" dirty="0" smtClean="0"/>
              <a:t>Agenda</a:t>
            </a:r>
            <a:r>
              <a:rPr lang="en-US" altLang="en-US" dirty="0"/>
              <a:t> </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2019-06-28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18"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a:t>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a:t>
            </a:r>
            <a:r>
              <a:rPr lang="en-US" altLang="en-US" dirty="0" smtClean="0"/>
              <a:t>July</a:t>
            </a:r>
            <a:r>
              <a:rPr lang="en-US" altLang="en-US" dirty="0" smtClean="0"/>
              <a:t> 10, 2019</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June 2019</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11, 2019</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a:t>
            </a:r>
            <a:r>
              <a:rPr lang="en-US" altLang="en-US" dirty="0" smtClean="0"/>
              <a:t>July</a:t>
            </a:r>
            <a:r>
              <a:rPr lang="en-US" altLang="en-US" dirty="0" smtClean="0"/>
              <a:t> 12, 2019</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July</a:t>
            </a:r>
            <a:r>
              <a:rPr lang="en-US" altLang="en-US" sz="4000" dirty="0" smtClean="0">
                <a:latin typeface="Arial" panose="020B0604020202020204" pitchFamily="34" charset="0"/>
              </a:rPr>
              <a:t> 10-12 </a:t>
            </a:r>
            <a:r>
              <a:rPr lang="en-US" altLang="en-US" sz="4000" dirty="0" smtClean="0">
                <a:latin typeface="Arial" panose="020B0604020202020204" pitchFamily="34" charset="0"/>
              </a:rPr>
              <a:t>, </a:t>
            </a:r>
            <a:r>
              <a:rPr lang="en-US" altLang="en-US" sz="4000" dirty="0" smtClean="0">
                <a:latin typeface="Arial" panose="020B0604020202020204" pitchFamily="34" charset="0"/>
              </a:rPr>
              <a:t>2019</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Asterjadhi(Qualcomm</a:t>
            </a:r>
            <a:r>
              <a:rPr lang="en-US" altLang="en-US" dirty="0">
                <a:latin typeface="Arial" panose="020B0604020202020204" pitchFamily="34" charset="0"/>
              </a:rPr>
              <a:t>)</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June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June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TotalTime>
  <Words>811</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July 2019 Ad Hoc Meeting Agenda </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July 10, 2019</vt:lpstr>
      <vt:lpstr>Submissions</vt:lpstr>
      <vt:lpstr>Agenda for Thursday 11, 2019 </vt:lpstr>
      <vt:lpstr>Agenda for Friday July 12, 2019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42</cp:revision>
  <cp:lastPrinted>1601-01-01T00:00:00Z</cp:lastPrinted>
  <dcterms:created xsi:type="dcterms:W3CDTF">2017-01-26T15:28:16Z</dcterms:created>
  <dcterms:modified xsi:type="dcterms:W3CDTF">2019-06-28T17:33:27Z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1561742817</vt:lpwstr>
  </property>
</Properties>
</file>