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9" r:id="rId8"/>
    <p:sldId id="270" r:id="rId9"/>
    <p:sldId id="272" r:id="rId10"/>
    <p:sldId id="271" r:id="rId11"/>
    <p:sldId id="261" r:id="rId12"/>
    <p:sldId id="262" r:id="rId13"/>
    <p:sldId id="268" r:id="rId14"/>
    <p:sldId id="273" r:id="rId15"/>
    <p:sldId id="274" r:id="rId16"/>
    <p:sldId id="263" r:id="rId17"/>
    <p:sldId id="265" r:id="rId18"/>
    <p:sldId id="266" r:id="rId19"/>
    <p:sldId id="27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6" d="100"/>
          <a:sy n="86" d="100"/>
        </p:scale>
        <p:origin x="331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Christian R. Berger (Marvell) et 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August,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R. Berger (Marvell) et al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802.11-19/1051r1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Arial" charset="0"/>
                <a:cs typeface="Arial" charset="0"/>
              </a:rPr>
              <a:t>NDP Power Control for EVM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2019-06-11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June,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Christian R. Berger (Marvell) et 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560816"/>
              </p:ext>
            </p:extLst>
          </p:nvPr>
        </p:nvGraphicFramePr>
        <p:xfrm>
          <a:off x="995363" y="2420938"/>
          <a:ext cx="9869487" cy="240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Document" r:id="rId4" imgW="10454803" imgH="2552964" progId="Word.Document.8">
                  <p:embed/>
                </p:oleObj>
              </mc:Choice>
              <mc:Fallback>
                <p:oleObj name="Document" r:id="rId4" imgW="10454803" imgH="255296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20938"/>
                        <a:ext cx="9869487" cy="24066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5AF0D-E696-414B-8582-08F52304F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Step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3D32B-3F16-44A6-9AEA-62D452BA41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Complications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Receiver might not want to reveal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Desired EVM could be more complicated relationship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EVM not straight forward to define/measure on NDP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Feedback desired EVM in LMR/NDP-A as virtual MCS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STA’s don’t know other STA’s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>
                            <a:latin typeface="Cambria Math" panose="02040503050406030204" pitchFamily="18" charset="0"/>
                            <a:cs typeface="+mn-cs"/>
                          </a:rPr>
                        </m:ctrlPr>
                      </m:sSubPr>
                      <m:e>
                        <m:r>
                          <a:rPr lang="en-US" sz="2400" b="1" i="1">
                            <a:latin typeface="Cambria Math" panose="02040503050406030204" pitchFamily="18" charset="0"/>
                            <a:cs typeface="+mn-cs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1">
                            <a:latin typeface="Cambria Math" panose="02040503050406030204" pitchFamily="18" charset="0"/>
                            <a:cs typeface="+mn-cs"/>
                          </a:rPr>
                          <m:t>EVM</m:t>
                        </m:r>
                      </m:sub>
                    </m:sSub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  <a:cs typeface="+mn-cs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1" i="1">
                                <a:latin typeface="Cambria Math" panose="02040503050406030204" pitchFamily="18" charset="0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 panose="02040503050406030204" pitchFamily="18" charset="0"/>
                                <a:cs typeface="+mn-cs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400" b="1">
                                <a:latin typeface="Cambria Math" panose="02040503050406030204" pitchFamily="18" charset="0"/>
                                <a:cs typeface="+mn-cs"/>
                              </a:rPr>
                              <m:t>Tx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Assume monotonic around current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1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11ax defines EVM for each MCS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Simply request EVM based on </a:t>
                </a:r>
                <a:r>
                  <a:rPr lang="en-US" dirty="0" err="1"/>
                  <a:t>PTx</a:t>
                </a: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143D32B-3F16-44A6-9AEA-62D452BA41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581C1A-FEA1-43CC-9DD5-D1E3117D5E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3E0F4-55F2-4F94-9D7A-559E764357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C325779-656E-45F5-B125-3E92EF0321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4566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BA54-459B-40F8-962A-0767127E5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Enable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2489C-625F-483A-9883-0AD7B57B8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Tx power in NDP-A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format of trigger frame “AP Tx Power” subfield is 6 bit, mapping values of 0:60 to -20:40 dBm; would have to add an extra “STA Info” 32 bit, similar to SAC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Alternatively can use 6 bit used for “Offset” in secure TB Ranging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565582-C022-41B7-96B9-9E74CB3078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C0051-C05B-42F6-B2D2-FD5B92F97A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4FA84E-7BEF-462D-B7EA-39FAE9A08C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4935711-EEB0-4BAB-AFC7-C5E45914D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24F5EA6-5F22-4D6E-A911-665E507F5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953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166830B-2269-4DDC-9696-D078D9DB1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610" y="4988220"/>
            <a:ext cx="7723415" cy="11061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992D015-D290-4602-B12F-41B7A8F712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999" y="3100941"/>
            <a:ext cx="4976636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1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7D8E4-4542-413A-9A38-FD22CB098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FD10-2706-4B11-924C-8738F65B5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RSSI in LMR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7 bits (0:127)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Map to 0:-1:-127 dBm RSSI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pathloss (Tx Power – RSSI)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D376F-AEFB-43B0-804C-1CDF4FD894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AEBDB-9AD0-4660-9D7E-FB8789266B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C673E1-CE1F-4CD5-8E3A-3187DBFCE0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CFBC02C-08B4-4057-89AC-863DC47848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216279"/>
              </p:ext>
            </p:extLst>
          </p:nvPr>
        </p:nvGraphicFramePr>
        <p:xfrm>
          <a:off x="4724400" y="2615208"/>
          <a:ext cx="6147004" cy="1627583"/>
        </p:xfrm>
        <a:graphic>
          <a:graphicData uri="http://schemas.openxmlformats.org/drawingml/2006/table">
            <a:tbl>
              <a:tblPr firstRow="1" firstCol="1" bandRow="1"/>
              <a:tblGrid>
                <a:gridCol w="1013653">
                  <a:extLst>
                    <a:ext uri="{9D8B030D-6E8A-4147-A177-3AD203B41FA5}">
                      <a16:colId xmlns:a16="http://schemas.microsoft.com/office/drawing/2014/main" val="551605628"/>
                    </a:ext>
                  </a:extLst>
                </a:gridCol>
                <a:gridCol w="738947">
                  <a:extLst>
                    <a:ext uri="{9D8B030D-6E8A-4147-A177-3AD203B41FA5}">
                      <a16:colId xmlns:a16="http://schemas.microsoft.com/office/drawing/2014/main" val="1545981453"/>
                    </a:ext>
                  </a:extLst>
                </a:gridCol>
                <a:gridCol w="761998">
                  <a:extLst>
                    <a:ext uri="{9D8B030D-6E8A-4147-A177-3AD203B41FA5}">
                      <a16:colId xmlns:a16="http://schemas.microsoft.com/office/drawing/2014/main" val="3184714173"/>
                    </a:ext>
                  </a:extLst>
                </a:gridCol>
                <a:gridCol w="685802">
                  <a:extLst>
                    <a:ext uri="{9D8B030D-6E8A-4147-A177-3AD203B41FA5}">
                      <a16:colId xmlns:a16="http://schemas.microsoft.com/office/drawing/2014/main" val="1404551479"/>
                    </a:ext>
                  </a:extLst>
                </a:gridCol>
                <a:gridCol w="155539">
                  <a:extLst>
                    <a:ext uri="{9D8B030D-6E8A-4147-A177-3AD203B41FA5}">
                      <a16:colId xmlns:a16="http://schemas.microsoft.com/office/drawing/2014/main" val="2605003759"/>
                    </a:ext>
                  </a:extLst>
                </a:gridCol>
                <a:gridCol w="454063">
                  <a:extLst>
                    <a:ext uri="{9D8B030D-6E8A-4147-A177-3AD203B41FA5}">
                      <a16:colId xmlns:a16="http://schemas.microsoft.com/office/drawing/2014/main" val="3299752566"/>
                    </a:ext>
                  </a:extLst>
                </a:gridCol>
                <a:gridCol w="609601">
                  <a:extLst>
                    <a:ext uri="{9D8B030D-6E8A-4147-A177-3AD203B41FA5}">
                      <a16:colId xmlns:a16="http://schemas.microsoft.com/office/drawing/2014/main" val="4269339656"/>
                    </a:ext>
                  </a:extLst>
                </a:gridCol>
                <a:gridCol w="609597">
                  <a:extLst>
                    <a:ext uri="{9D8B030D-6E8A-4147-A177-3AD203B41FA5}">
                      <a16:colId xmlns:a16="http://schemas.microsoft.com/office/drawing/2014/main" val="7422914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565113342"/>
                    </a:ext>
                  </a:extLst>
                </a:gridCol>
                <a:gridCol w="584404">
                  <a:extLst>
                    <a:ext uri="{9D8B030D-6E8A-4147-A177-3AD203B41FA5}">
                      <a16:colId xmlns:a16="http://schemas.microsoft.com/office/drawing/2014/main" val="1638749767"/>
                    </a:ext>
                  </a:extLst>
                </a:gridCol>
              </a:tblGrid>
              <a:tr h="4850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Category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Public Action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Dialog Token</a:t>
                      </a:r>
                      <a:endParaRPr lang="en-US"/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ToD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ToA</a:t>
                      </a:r>
                      <a:endParaRPr lang="en-US" dirty="0"/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ToD Error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ToA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Error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RSSI</a:t>
                      </a: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703988"/>
                  </a:ext>
                </a:extLst>
              </a:tr>
              <a:tr h="1387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Octets: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dirty="0"/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6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6</a:t>
                      </a:r>
                      <a:endParaRPr lang="en-US" dirty="0"/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09550" algn="l"/>
                          <a:tab pos="251460" algn="ctr"/>
                        </a:tabLs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	</a:t>
                      </a:r>
                      <a:r>
                        <a:rPr lang="en-US" sz="1000" strike="sngStrike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	</a:t>
                      </a: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026331"/>
                  </a:ext>
                </a:extLst>
              </a:tr>
              <a:tr h="83776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CFO Parameter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Secure LTF Parameter (optional)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AoA</a:t>
                      </a: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 Feedback (optional)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999119"/>
                  </a:ext>
                </a:extLst>
              </a:tr>
              <a:tr h="13870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Octets: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2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13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Arial" panose="020B0604020202020204" pitchFamily="34" charset="0"/>
                          <a:ea typeface="Malgun Gothic" panose="020B0503020000020004" pitchFamily="34" charset="-127"/>
                        </a:rPr>
                        <a:t>9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Malgun Gothic" panose="020B0503020000020004" pitchFamily="34" charset="-127"/>
                      </a:endParaRPr>
                    </a:p>
                  </a:txBody>
                  <a:tcPr marL="51002" marR="5100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07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435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6628D-792C-491A-837C-A60288DC1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Set EVM at Tx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438CE-B4A6-447C-A0F0-6A205AEF90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Tx side can control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Maps Tx Power to EVM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Some dependence on modulation used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How to optimize SINR?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Tx side does not know receiver noise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Related to receiver sensitivity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1: Transmitter decides best EVM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2: Receiver shares N</a:t>
            </a:r>
            <a:r>
              <a:rPr lang="en-US" sz="2400" baseline="-25000" dirty="0"/>
              <a:t>0</a:t>
            </a:r>
            <a:r>
              <a:rPr lang="en-US" sz="2400" dirty="0"/>
              <a:t> in negotiation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B601B2C-A905-4A21-BA9B-1F096203375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Option 3: Receiver proposes an EVM setting using “Virtual MCS”</a:t>
            </a:r>
          </a:p>
          <a:p>
            <a:pPr marL="400050" lvl="1" indent="0"/>
            <a:r>
              <a:rPr lang="en-US" sz="2000" b="1" dirty="0"/>
              <a:t>Virtual MCS </a:t>
            </a:r>
            <a:r>
              <a:rPr lang="en-US" sz="2000" dirty="0"/>
              <a:t>specifies that, an NDP is transmitted with the same transmit power and the same transmit configuration parameters as the ones the device would use to transmit a data packet at the MCS rate that is equal to the Virtual MCS rate, in order to meet the corresponding EVM requirement defined in Table 27-49 of 802.11ax D4.2</a:t>
            </a:r>
            <a:r>
              <a:rPr lang="en-US" sz="1400" dirty="0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256033-7D18-4DFE-A9E0-4EBC28E522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225CE-E3C3-4A50-8058-96BA60FF29C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1EEBD-C927-48B0-96D7-495B42DE6F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668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8A5A0-88F8-418D-85EF-253A42A14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Set EVM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B73C6-2E4F-4123-83B8-FF8BF9BB0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Let each STA select desired EVM based on “virtual MCS”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Feed back virtual MCS (values 0-11)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application could be delayed or immediate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similar field in LMR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398FE-2B9F-4C95-8440-9819E35F85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8EC2-BF4B-43E5-A6C9-6E30283C11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39DDD86-84B1-4817-B3DC-A267401786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735EFC-A114-42B8-A059-7A781FF974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17" y="3525304"/>
            <a:ext cx="5645593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8959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AF6AB-0890-4290-941C-8908E7EA6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71CCE-83D0-4064-9A52-AE29E34D4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Alternatively, use 2 reserved bits in STA Info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Format can be compressed based on pathloss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values can be spread out, e.g., MCS 1-4-7-10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 values are mapped to MCS [0:3]+</a:t>
            </a:r>
            <a:r>
              <a:rPr lang="en-US" dirty="0" err="1"/>
              <a:t>MCSoffset</a:t>
            </a:r>
            <a:r>
              <a:rPr lang="en-US" dirty="0"/>
              <a:t> (e.g., based on 11ax Table 27-51—Receiver minimum input level sensitivity)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Pathloss &lt; -70, </a:t>
            </a:r>
            <a:r>
              <a:rPr lang="en-US" dirty="0" err="1"/>
              <a:t>MCSoffset</a:t>
            </a:r>
            <a:r>
              <a:rPr lang="en-US" dirty="0"/>
              <a:t>=0, MCS 0-3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-70 &lt; Pathloss  &lt; -60, </a:t>
            </a:r>
            <a:r>
              <a:rPr lang="en-US" dirty="0" err="1"/>
              <a:t>MCSoffset</a:t>
            </a:r>
            <a:r>
              <a:rPr lang="en-US" dirty="0"/>
              <a:t>=1, MCS 1-4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-60 &lt; Pathloss  &lt; -50, </a:t>
            </a:r>
            <a:r>
              <a:rPr lang="en-US" dirty="0" err="1"/>
              <a:t>MCSoffset</a:t>
            </a:r>
            <a:r>
              <a:rPr lang="en-US" dirty="0"/>
              <a:t>=2, MCS 2-5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2C136-FAE4-4F1E-85BD-6727F1A185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957B4-880D-4F78-8CC0-C9B7A41F0B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F4EAD5D-0526-461D-BD4A-BA76771D86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AED9BD-4463-4916-AE3A-C49C906A2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5223394"/>
            <a:ext cx="6649029" cy="102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084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DDDE-35BE-4B25-A999-985A8A69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DB94-E80E-4312-833C-4407F4E0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subfields in Ranging NPD-A and LMR to facilitate </a:t>
            </a:r>
            <a:r>
              <a:rPr lang="en-US" dirty="0" err="1"/>
              <a:t>tx</a:t>
            </a:r>
            <a:r>
              <a:rPr lang="en-US" dirty="0"/>
              <a:t>-power and EVM optimization in Non-TB Ranging?</a:t>
            </a:r>
          </a:p>
          <a:p>
            <a:endParaRPr lang="en-US" dirty="0"/>
          </a:p>
          <a:p>
            <a:r>
              <a:rPr lang="en-US" dirty="0"/>
              <a:t>Yes:		No:		Abstain: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42A0-A451-4EFD-9692-BD5C76B07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C8F-3193-4A7E-A7DE-55CA36FB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54E21-AC7D-41CA-99F8-C32008D46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6857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CDDDE-35BE-4B25-A999-985A8A69A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DDB94-E80E-4312-833C-4407F4E08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2"/>
            <a:ext cx="10361084" cy="41909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 you support to add the AP Tx Power subfield in the Ranging NPD-A as presented in Option</a:t>
            </a:r>
          </a:p>
          <a:p>
            <a:r>
              <a:rPr lang="en-US" dirty="0"/>
              <a:t>Option I (Extra Field):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II (Reuse Offset):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I:		II :		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B42A0-A451-4EFD-9692-BD5C76B07D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76C8F-3193-4A7E-A7DE-55CA36FB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F54E21-AC7D-41CA-99F8-C32008D463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1DC388B-668C-4A2C-A913-0359F0733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112290"/>
            <a:ext cx="4976636" cy="102500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A38212B-4EF0-4560-9ACE-7C56D9FD6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7319" y="4518296"/>
            <a:ext cx="7723415" cy="110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25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B3B0-9CD4-48F0-B032-C2B897C69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r>
              <a:rPr lang="en-US" dirty="0"/>
              <a:t> III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835C2-B01A-478F-A4FB-B5E870798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add the following field in the LMR frame from non-TB Ranging</a:t>
            </a:r>
          </a:p>
          <a:p>
            <a:endParaRPr lang="en-US" dirty="0"/>
          </a:p>
          <a:p>
            <a:r>
              <a:rPr lang="en-US" dirty="0"/>
              <a:t>Option I: AP Tx Power</a:t>
            </a:r>
          </a:p>
          <a:p>
            <a:r>
              <a:rPr lang="en-US" dirty="0"/>
              <a:t>Option II: RSSI</a:t>
            </a:r>
          </a:p>
          <a:p>
            <a:r>
              <a:rPr lang="en-US" dirty="0"/>
              <a:t>Option III: Pathloss</a:t>
            </a:r>
          </a:p>
          <a:p>
            <a:endParaRPr lang="en-US" dirty="0"/>
          </a:p>
          <a:p>
            <a:r>
              <a:rPr lang="en-US" dirty="0"/>
              <a:t>I:		II :		III:	Abstain: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4FD65-57C0-419F-98DB-30F25F6DA1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D1E26-34FC-44B1-B357-AB0CA7D45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0ED9B6C-A0EB-491B-8338-89BEACFCE6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11436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Straw poll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support to add the ”Requested Virtual MCS” in the NDPA frame and the “Transmitted Virtual MCS” in the R2I LMR frame for non-TB Ranging per slide 14?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Yes: 			No: 			Abstain: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5979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ED6EE-64F2-4D3A-B915-02F1DD5C9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Need for Power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352E9C-9702-49F1-9B16-1CA21B629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Trade-off between Tx power and Tx EVM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any wireless communication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Especially OFDM in </a:t>
            </a:r>
            <a:r>
              <a:rPr lang="en-US" dirty="0" err="1"/>
              <a:t>WiFi</a:t>
            </a:r>
            <a:r>
              <a:rPr lang="en-US" dirty="0"/>
              <a:t>, has large peak-to-average power ratio (PAPR)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Needs power amplifier to back off more (so peaks avoid non-linear region)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Maximizing Tx power usually reduces signal quality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Typically sacrifice back-off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Power amplifier will go (more often) into non-linear region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Tx signal distortion is measured as Error Vector Magnitude (EVM)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Typical range -10 to -30 dB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err="1"/>
              <a:t>WiFi’s</a:t>
            </a:r>
            <a:r>
              <a:rPr lang="en-US" dirty="0"/>
              <a:t> 11ax has increased EVM range (1024 QAM, MU-MIMO,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1FF79D-BD32-40B3-99A9-EE5F2F0B8E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0BD37-7104-4E07-88AE-48D4DAE3BD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B5CE81-5897-4765-A546-44A579845D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3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E774B-FE79-4E72-8F35-10F6772FE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Approach Based on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2EB37-1424-4BD6-B06D-1F7565B59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Most </a:t>
            </a:r>
            <a:r>
              <a:rPr lang="en-US" dirty="0" err="1"/>
              <a:t>WiFi</a:t>
            </a:r>
            <a:r>
              <a:rPr lang="en-US" dirty="0"/>
              <a:t> Packets are acknowledged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no ACK is received, packet was most likely lost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Typically due to insufficient SINR at receiver to decode packet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Required SINR to decode a packet depends on the Modulation and Coding Scheme (MCS) used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Definition of receiver sensitivity maps required SINR for each MCS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Given required SINR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Maximize Tx power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Keeping EVM below required SINR (reduces SINR by at most 3 dB)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If packet is lost, drop MCS (assumes SINR is fixed) and adjust Tx power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AF47A8-F9D0-4169-A50C-A3D218B65A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0A76B-2A0C-48A6-9A94-D8842C690D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6DAE7-0DD6-4E77-BD9F-9F768B4B93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3429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2ADA1-ADBA-4512-A0CF-AC2A02144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EVM on Channel Sounding Packets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79F41-661D-4A0B-86D8-C520B9AA3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Sounding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 err="1"/>
              <a:t>WiFi</a:t>
            </a:r>
            <a:r>
              <a:rPr lang="en-US" dirty="0"/>
              <a:t> uses Null Data Packets (NDP)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No data in packet, no frame check sequence (FCS)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There is no “correct” reception of NDP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SNR will gradually change quality of channel estimates (no cut-off)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To set Tx power and EVM correctly, transmitter needs to know the pathloss or get some other feedback (to replace the ACK)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Estimate pathloss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Receiver can measure RSSI, but needs to know Tx power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E4D6E-E267-4E05-BCCA-88AEFFE3474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E45B4-14DA-4B20-9771-400567DAA0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86AC05-EFCA-46D2-900D-37BB9A60ECA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725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F827A-0907-446D-A420-CA59726C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EVM on SINR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5B1B70-C931-4290-BBEA-56F6B14FB9B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Effective </a:t>
                </a:r>
                <a:r>
                  <a:rPr lang="en-US" dirty="0" err="1"/>
                  <a:t>Signal-to-Interference+Noise</a:t>
                </a:r>
                <a:r>
                  <a:rPr lang="en-US" dirty="0"/>
                  <a:t> Ratio (SINR)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Received power (Tx power minus path 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EVM is part of the interference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Other interference and receiver thermal noise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SNR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PL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dirty="0"/>
                  <a:t>For example at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dirty="0"/>
                  <a:t> dBm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=−60</m:t>
                    </m:r>
                  </m:oMath>
                </a14:m>
                <a:r>
                  <a:rPr lang="en-US" dirty="0"/>
                  <a:t> dB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=−90</m:t>
                    </m:r>
                  </m:oMath>
                </a14:m>
                <a:r>
                  <a:rPr lang="en-US" dirty="0"/>
                  <a:t> dBm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=−20</m:t>
                    </m:r>
                  </m:oMath>
                </a14:m>
                <a:r>
                  <a:rPr lang="en-US" dirty="0"/>
                  <a:t> dB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SNR = 19.6 dB (dominated by Tx EVM)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5B1B70-C931-4290-BBEA-56F6B14FB9B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47" t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5D884C-8418-4F88-9032-3888CFF8B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D0DBB-824B-4837-9486-A9002A6F37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256885-FA4C-4CA1-B7A1-EB24874DD7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6993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5589E-21BA-42CF-8714-3F685E3D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 EVM in Non-TB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51524C-8CBC-40B5-8980-8314A0593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Each STA transmits one data packet and one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Best to measure RSSI of NDP packets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Pathloss is symmetric (assume </a:t>
            </a:r>
            <a:r>
              <a:rPr lang="en-US" dirty="0" err="1"/>
              <a:t>tx</a:t>
            </a:r>
            <a:r>
              <a:rPr lang="en-US" dirty="0"/>
              <a:t>/</a:t>
            </a:r>
            <a:r>
              <a:rPr lang="en-US" dirty="0" err="1"/>
              <a:t>rx</a:t>
            </a:r>
            <a:r>
              <a:rPr lang="en-US" dirty="0"/>
              <a:t> antenna gain symmetric)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Data packets could either include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RSSI (of some previous NDP)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Tx power level of NDP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B43470-21AB-428C-93CE-F534F8E7D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2B942-FF25-42DF-88B8-CCFFFA644F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57CEDD-223F-49B7-AC22-F736B87527C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D0132F2-55BA-453A-BF37-7ACA42539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962400"/>
            <a:ext cx="5408418" cy="19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5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0A2A-69EF-46D7-959E-3DCCE854D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Measure Pathloss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33658-71AE-4589-BDC9-D5AF38A9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optimize EVM/Tx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to know pathloss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Tx Power in NDP-A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RSSI in LMR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E2B69-70F1-48D1-808B-99EC3D8CCE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8A7D2-7D33-4A62-9EFD-843CFC9C13C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A51ED8-906E-46BB-946B-5D163A84C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D62557-F0BA-4C73-A746-9A237BA3D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7503" y="3393440"/>
            <a:ext cx="7247982" cy="261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31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2949-B094-488A-8131-135BA3824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Adjust Tx Power and EVM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DAAE09-A332-4E0D-8129-E0C608B477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 is an inherent tradeoff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SNR</m:t>
                    </m:r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PL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Tx</m:t>
                                </m:r>
                              </m:sub>
                            </m:sSub>
                          </m:e>
                        </m:d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in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min</m:t>
                    </m:r>
                    <m: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max</m:t>
                    </m:r>
                    <m:d>
                      <m:dPr>
                        <m:begChr m:val="{"/>
                        <m:endChr m:val="}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𝑔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PL</m:t>
                                    </m:r>
                                  </m:sub>
                                </m:s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Tx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EVM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Tx</m:t>
                                </m:r>
                              </m:sub>
                            </m:sSub>
                          </m:e>
                        </m:d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Suggested algorithm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Measure pathloss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PL</m:t>
                        </m:r>
                      </m:sub>
                    </m:sSub>
                  </m:oMath>
                </a14:m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Adjust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Tx</m:t>
                        </m:r>
                      </m:sub>
                    </m:sSub>
                  </m:oMath>
                </a14:m>
                <a:r>
                  <a:rPr lang="en-US" dirty="0"/>
                  <a:t> to make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EVM</m:t>
                        </m:r>
                      </m:sub>
                    </m:sSub>
                  </m:oMath>
                </a14:m>
                <a:r>
                  <a:rPr lang="en-US" dirty="0"/>
                  <a:t> similar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Needs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constant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Related to receiver sensitivity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dirty="0"/>
                  <a:t>Can also just use as “desired EVM floor”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CDAAE09-A332-4E0D-8129-E0C608B477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646968-0F5D-49C9-A9A6-FCD1395D62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40F75-40F5-4103-850E-5EC96C09389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410A9B-B6ED-45D0-971E-162FBFBD8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67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1459A-5B28-4498-91C8-27A5C320C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Details and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A3C55-64AE-4BEA-A9ED-7ECE394649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Example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Assume Tx Power was 0 dBm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Reported RSSI was -70 dBm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is – 90 dBm (configured in negotiation)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dirty="0"/>
                  <a:t>EVM at current Tx Power is -20 dB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𝑔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PL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Tx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=−20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dB</m:t>
                    </m:r>
                  </m:oMath>
                </a14:m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24A3C55-64AE-4BEA-A9ED-7ECE394649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351042-E73D-4A9F-9ADA-20897BE265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077AB-D566-4A49-8CBD-5B2BC1E02B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Christian R. Berger (Marvell) et al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40F9197-2D1C-460B-A7AD-192CEA04FC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June,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0142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502</TotalTime>
  <Words>1406</Words>
  <Application>Microsoft Office PowerPoint</Application>
  <PresentationFormat>Widescreen</PresentationFormat>
  <Paragraphs>251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Times New Roman</vt:lpstr>
      <vt:lpstr>Office Theme</vt:lpstr>
      <vt:lpstr>Document</vt:lpstr>
      <vt:lpstr>NDP Power Control for EVM</vt:lpstr>
      <vt:lpstr>Need for Power Control</vt:lpstr>
      <vt:lpstr>Typical Approach Based on ACK</vt:lpstr>
      <vt:lpstr>EVM on Channel Sounding Packets</vt:lpstr>
      <vt:lpstr>Effect of EVM on SINR</vt:lpstr>
      <vt:lpstr>Optimize EVM in Non-TB Ranging</vt:lpstr>
      <vt:lpstr>Step 1: Measure Pathloss</vt:lpstr>
      <vt:lpstr>Step 2: Adjust Tx Power and EVM</vt:lpstr>
      <vt:lpstr>Details and Example</vt:lpstr>
      <vt:lpstr>Alternative Step 2</vt:lpstr>
      <vt:lpstr>Proposal: Enable Measurement</vt:lpstr>
      <vt:lpstr>Proposal (cont.)</vt:lpstr>
      <vt:lpstr>How to Set EVM at Tx Side</vt:lpstr>
      <vt:lpstr>Proposal: Set EVM</vt:lpstr>
      <vt:lpstr>Proposal (cont.)</vt:lpstr>
      <vt:lpstr>Strawpoll I</vt:lpstr>
      <vt:lpstr>Strawpoll II</vt:lpstr>
      <vt:lpstr>Strawpoll III</vt:lpstr>
      <vt:lpstr>Straw poll IV</vt:lpstr>
    </vt:vector>
  </TitlesOfParts>
  <Company>Marvell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VHT Sounding Feedback</dc:title>
  <dc:creator>Christian Berger</dc:creator>
  <cp:lastModifiedBy>Christian Berger</cp:lastModifiedBy>
  <cp:revision>93</cp:revision>
  <cp:lastPrinted>1601-01-01T00:00:00Z</cp:lastPrinted>
  <dcterms:created xsi:type="dcterms:W3CDTF">2017-07-11T08:48:30Z</dcterms:created>
  <dcterms:modified xsi:type="dcterms:W3CDTF">2019-09-06T21:38:53Z</dcterms:modified>
</cp:coreProperties>
</file>