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8" r:id="rId10"/>
    <p:sldId id="263" r:id="rId11"/>
    <p:sldId id="265" r:id="rId12"/>
    <p:sldId id="266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331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NDP Power Control for EVM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 (Marvell)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DDE-35BE-4B25-A999-985A8A6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DB94-E80E-4312-833C-4407F4E0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subfields in Ranging NPD-A and LMR to facilitate </a:t>
            </a:r>
            <a:r>
              <a:rPr lang="en-US" dirty="0" err="1"/>
              <a:t>tx</a:t>
            </a:r>
            <a:r>
              <a:rPr lang="en-US" dirty="0"/>
              <a:t>-power and EVM optimization in Non-TB Ranging?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42A0-A451-4EFD-9692-BD5C76B07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C8F-3193-4A7E-A7DE-55CA36FB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54E21-AC7D-41CA-99F8-C32008D46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5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DDE-35BE-4B25-A999-985A8A6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DB94-E80E-4312-833C-4407F4E0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you support to add the AP Tx Power subfield in the Ranging NPD-A as presented in Option</a:t>
            </a:r>
          </a:p>
          <a:p>
            <a:endParaRPr lang="en-US" dirty="0"/>
          </a:p>
          <a:p>
            <a:r>
              <a:rPr lang="en-US" dirty="0"/>
              <a:t>Option I (6 bits) 								Option II (4 MSBs)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III (Appendix)</a:t>
            </a:r>
          </a:p>
          <a:p>
            <a:endParaRPr lang="en-US" dirty="0"/>
          </a:p>
          <a:p>
            <a:r>
              <a:rPr lang="en-US" dirty="0"/>
              <a:t>I:		II :		III:	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42A0-A451-4EFD-9692-BD5C76B07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C8F-3193-4A7E-A7DE-55CA36FB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54E21-AC7D-41CA-99F8-C32008D46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C73305-6EE8-4A9E-B4EE-FF37056C7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46" y="3505200"/>
            <a:ext cx="4550936" cy="10250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542436-73C3-407B-8859-3CF23073E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664" y="3513165"/>
            <a:ext cx="4550936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2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B3B0-9CD4-48F0-B032-C2B897C6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835C2-B01A-478F-A4FB-B5E87079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field in the LMR frame from non-TB Ranging</a:t>
            </a:r>
          </a:p>
          <a:p>
            <a:endParaRPr lang="en-US" dirty="0"/>
          </a:p>
          <a:p>
            <a:r>
              <a:rPr lang="en-US" dirty="0"/>
              <a:t>Option I: AP Tx Power</a:t>
            </a:r>
          </a:p>
          <a:p>
            <a:r>
              <a:rPr lang="en-US" dirty="0"/>
              <a:t>Option II: RSSI</a:t>
            </a:r>
          </a:p>
          <a:p>
            <a:r>
              <a:rPr lang="en-US" dirty="0"/>
              <a:t>Option III: Pathloss</a:t>
            </a:r>
          </a:p>
          <a:p>
            <a:endParaRPr lang="en-US" dirty="0"/>
          </a:p>
          <a:p>
            <a:r>
              <a:rPr lang="en-US" dirty="0"/>
              <a:t>I:		II :		III:	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4FD65-57C0-419F-98DB-30F25F6DA1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D1E26-34FC-44B1-B357-AB0CA7D45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ED9B6C-A0EB-491B-8338-89BEACFCE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4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70DB-D79D-4D5D-9729-2B1C884C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55204-C80E-4D9A-A658-7B45C671E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Alternatively place Tx Power on top of “Offset”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used in TB Ranging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D37CA-25DD-4E6B-B3B7-067C415EF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B4781-27DA-41CD-88A0-812F7DB2BF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B7695-B65F-4C31-9E00-FAC32A83C7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FF984E-D61F-4F59-8E36-DED27D03C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794" y="3439255"/>
            <a:ext cx="7723415" cy="110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8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D6EE-64F2-4D3A-B915-02F1DD5C9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Power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52E9C-9702-49F1-9B16-1CA21B629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Trade-off between Tx power and Tx EVM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any wireless communication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Especially OFDM in </a:t>
            </a:r>
            <a:r>
              <a:rPr lang="en-US" dirty="0" err="1"/>
              <a:t>WiFi</a:t>
            </a:r>
            <a:r>
              <a:rPr lang="en-US" dirty="0"/>
              <a:t>, has large peak-to-average power ratio (PAPR)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Needs power amplifier to back off more (so peaks avoid non-linear region)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Maximizing Tx power usually reduces signal quality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Typically sacrifice back-off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Power amplifier will go (more often) into non-linear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Tx signal distortion is measured as Error Vector Magnitude (EVM)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Typical range -10 to -30 dB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WiFi’s</a:t>
            </a:r>
            <a:r>
              <a:rPr lang="en-US" dirty="0"/>
              <a:t> 11ax has increased EVM range (1024 QAM, MU-MIMO,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FF79D-BD32-40B3-99A9-EE5F2F0B8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BD37-7104-4E07-88AE-48D4DAE3BD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5CE81-5897-4765-A546-44A579845D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3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774B-FE79-4E72-8F35-10F6772F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Approach Based on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2EB37-1424-4BD6-B06D-1F7565B5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</a:t>
            </a:r>
            <a:r>
              <a:rPr lang="en-US" dirty="0" err="1"/>
              <a:t>WiFi</a:t>
            </a:r>
            <a:r>
              <a:rPr lang="en-US" dirty="0"/>
              <a:t> Packets are acknowledged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 ACK is received, packet was most likely lost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Typically due to insufficient SINR at receiver to decode packet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Required SINR to decode a packet depends on the Modulation and Coding Scheme (MCS) 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Definition of receiver sensitivity maps required SINR for each MCS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Given required SINR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Maximize Tx power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Keeping EVM below required SINR (reduces SINR by at most 3 dB)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packet is lost, drop MCS (assumes SINR is fixed) and adjust Tx power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F47A8-F9D0-4169-A50C-A3D218B65A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0A76B-2A0C-48A6-9A94-D8842C690D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6DAE7-0DD6-4E77-BD9F-9F768B4B9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42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ADA1-ADBA-4512-A0CF-AC2A0214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on Channel Sounding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79F41-661D-4A0B-86D8-C520B9AA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Sounding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WiFi</a:t>
            </a:r>
            <a:r>
              <a:rPr lang="en-US" dirty="0"/>
              <a:t> uses Null Data Packets (NDP)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data in packet, no frame check sequence (FCS)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There is no “correct” reception of NDP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SNR will gradually change quality of channel estimates (no cut-off)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 set Tx power and EVM correctly, transmitter needs to know the pathloss or get some other feedback (to replace the ACK)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Estimate pathloss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Receiver can measure RSSI, but needs to know Tx power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E4D6E-E267-4E05-BCCA-88AEFFE347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E45B4-14DA-4B20-9771-400567DAA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86AC05-EFCA-46D2-900D-37BB9A60EC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25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827A-0907-446D-A420-CA59726C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EVM on SINR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B1B70-C931-4290-BBEA-56F6B14FB9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Effective </a:t>
                </a:r>
                <a:r>
                  <a:rPr lang="en-US" dirty="0" err="1"/>
                  <a:t>Signal-to-Interference+Noise</a:t>
                </a:r>
                <a:r>
                  <a:rPr lang="en-US" dirty="0"/>
                  <a:t> Ratio (SINR)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Received power (Tx power minus path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EVM is part of the interference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Other interference and receiver thermal noise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SNR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PL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For example at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dBm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=−60</m:t>
                    </m:r>
                  </m:oMath>
                </a14:m>
                <a:r>
                  <a:rPr lang="en-US" dirty="0"/>
                  <a:t> dB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=−90</m:t>
                    </m:r>
                  </m:oMath>
                </a14:m>
                <a:r>
                  <a:rPr lang="en-US" dirty="0"/>
                  <a:t> dBm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=−20</m:t>
                    </m:r>
                  </m:oMath>
                </a14:m>
                <a:r>
                  <a:rPr lang="en-US" dirty="0"/>
                  <a:t> dB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SNR = 19.6 dB (dominated by Tx EVM)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B1B70-C931-4290-BBEA-56F6B14FB9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4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D884C-8418-4F88-9032-3888CFF8B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0DBB-824B-4837-9486-A9002A6F37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256885-FA4C-4CA1-B7A1-EB24874DD7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99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589E-21BA-42CF-8714-3F685E3D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EVM in Non-TB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524C-8CBC-40B5-8980-8314A059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Each STA transmits one data packet and one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Best to measure RSSI of NDP packets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Pathloss is symmetric (assume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rx</a:t>
            </a:r>
            <a:r>
              <a:rPr lang="en-US" dirty="0"/>
              <a:t> antenna gain symmetric)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Data packets could either include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RSSI (of some previous NDP)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Tx power level of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3470-21AB-428C-93CE-F534F8E7D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2B942-FF25-42DF-88B8-CCFFFA644F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57CEDD-223F-49B7-AC22-F736B8752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0132F2-55BA-453A-BF37-7ACA42539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962400"/>
            <a:ext cx="5408418" cy="19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5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BA54-459B-40F8-962A-0767127E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2489C-625F-483A-9883-0AD7B57B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Tx power in NDP-A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format of trigger frame “AP Tx Power” subfield is 6 bit, mapping values of 0:60 to -20:40 dBm; would have to add an extra “STA Info” 32 bit, similar to SAC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Alternatively only use 4 MSB of “AP Tx Power” subfield, mapping 0:4:60 to -20:4:40 dBm, can fit into 4 reserved bits in “STA Info SAC”, which would then be always present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65582-C022-41B7-96B9-9E74CB307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C0051-C05B-42F6-B2D2-FD5B92F97A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4FA84E-7BEF-462D-B7EA-39FAE9A08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4935711-EEB0-4BAB-AFC7-C5E45914D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24F5EA6-5F22-4D6E-A911-665E507F5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54E037-95F4-4A31-8E4C-13594145C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953000"/>
            <a:ext cx="4550936" cy="10250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05F25C-E5F4-41AA-8564-B4F350DC0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166788"/>
            <a:ext cx="4550936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1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D8E4-4542-413A-9A38-FD22CB09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FD10-2706-4B11-924C-8738F65B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RSSI in LMR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 bits (0:127)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Map to 0:-1:-127 dBm RSSI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pathloss (Tx Power – RSSI)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D376F-AEFB-43B0-804C-1CDF4FD894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AEBDB-9AD0-4660-9D7E-FB8789266B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C673E1-CE1F-4CD5-8E3A-3187DBFCE0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CFBC02C-08B4-4057-89AC-863DC4784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216279"/>
              </p:ext>
            </p:extLst>
          </p:nvPr>
        </p:nvGraphicFramePr>
        <p:xfrm>
          <a:off x="4724400" y="2615208"/>
          <a:ext cx="6147004" cy="1627583"/>
        </p:xfrm>
        <a:graphic>
          <a:graphicData uri="http://schemas.openxmlformats.org/drawingml/2006/table">
            <a:tbl>
              <a:tblPr firstRow="1" firstCol="1" bandRow="1"/>
              <a:tblGrid>
                <a:gridCol w="1013653">
                  <a:extLst>
                    <a:ext uri="{9D8B030D-6E8A-4147-A177-3AD203B41FA5}">
                      <a16:colId xmlns:a16="http://schemas.microsoft.com/office/drawing/2014/main" val="551605628"/>
                    </a:ext>
                  </a:extLst>
                </a:gridCol>
                <a:gridCol w="738947">
                  <a:extLst>
                    <a:ext uri="{9D8B030D-6E8A-4147-A177-3AD203B41FA5}">
                      <a16:colId xmlns:a16="http://schemas.microsoft.com/office/drawing/2014/main" val="1545981453"/>
                    </a:ext>
                  </a:extLst>
                </a:gridCol>
                <a:gridCol w="761998">
                  <a:extLst>
                    <a:ext uri="{9D8B030D-6E8A-4147-A177-3AD203B41FA5}">
                      <a16:colId xmlns:a16="http://schemas.microsoft.com/office/drawing/2014/main" val="3184714173"/>
                    </a:ext>
                  </a:extLst>
                </a:gridCol>
                <a:gridCol w="685802">
                  <a:extLst>
                    <a:ext uri="{9D8B030D-6E8A-4147-A177-3AD203B41FA5}">
                      <a16:colId xmlns:a16="http://schemas.microsoft.com/office/drawing/2014/main" val="1404551479"/>
                    </a:ext>
                  </a:extLst>
                </a:gridCol>
                <a:gridCol w="155539">
                  <a:extLst>
                    <a:ext uri="{9D8B030D-6E8A-4147-A177-3AD203B41FA5}">
                      <a16:colId xmlns:a16="http://schemas.microsoft.com/office/drawing/2014/main" val="2605003759"/>
                    </a:ext>
                  </a:extLst>
                </a:gridCol>
                <a:gridCol w="454063">
                  <a:extLst>
                    <a:ext uri="{9D8B030D-6E8A-4147-A177-3AD203B41FA5}">
                      <a16:colId xmlns:a16="http://schemas.microsoft.com/office/drawing/2014/main" val="3299752566"/>
                    </a:ext>
                  </a:extLst>
                </a:gridCol>
                <a:gridCol w="609601">
                  <a:extLst>
                    <a:ext uri="{9D8B030D-6E8A-4147-A177-3AD203B41FA5}">
                      <a16:colId xmlns:a16="http://schemas.microsoft.com/office/drawing/2014/main" val="4269339656"/>
                    </a:ext>
                  </a:extLst>
                </a:gridCol>
                <a:gridCol w="609597">
                  <a:extLst>
                    <a:ext uri="{9D8B030D-6E8A-4147-A177-3AD203B41FA5}">
                      <a16:colId xmlns:a16="http://schemas.microsoft.com/office/drawing/2014/main" val="7422914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565113342"/>
                    </a:ext>
                  </a:extLst>
                </a:gridCol>
                <a:gridCol w="584404">
                  <a:extLst>
                    <a:ext uri="{9D8B030D-6E8A-4147-A177-3AD203B41FA5}">
                      <a16:colId xmlns:a16="http://schemas.microsoft.com/office/drawing/2014/main" val="1638749767"/>
                    </a:ext>
                  </a:extLst>
                </a:gridCol>
              </a:tblGrid>
              <a:tr h="485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Public Action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Dialog Token</a:t>
                      </a:r>
                      <a:endParaRPr lang="en-US"/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ToA</a:t>
                      </a:r>
                      <a:endParaRPr lang="en-US" dirty="0"/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ToD Error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Error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RSSI</a:t>
                      </a: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03988"/>
                  </a:ext>
                </a:extLst>
              </a:tr>
              <a:tr h="1387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Octets: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dirty="0"/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6</a:t>
                      </a:r>
                      <a:endParaRPr lang="en-US" dirty="0"/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251460" algn="ctr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	</a:t>
                      </a:r>
                      <a:r>
                        <a:rPr lang="en-US" sz="1000" strike="sngStrike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	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026331"/>
                  </a:ext>
                </a:extLst>
              </a:tr>
              <a:tr h="8377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CFO Parameter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Secure LTF Parameter (optional)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AoA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Feedback (optional)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99119"/>
                  </a:ext>
                </a:extLst>
              </a:tr>
              <a:tr h="1387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Octets: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07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3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628D-792C-491A-837C-A60288DC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 EVM at Tx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438CE-B4A6-447C-A0F0-6A205AEF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side can control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Maps Tx Power to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dependence on modulation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optimize SINR?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side does not know receiver noise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Related to receiver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shares N</a:t>
            </a:r>
            <a:r>
              <a:rPr lang="en-US" baseline="-25000" dirty="0"/>
              <a:t>0</a:t>
            </a:r>
            <a:r>
              <a:rPr lang="en-US" dirty="0"/>
              <a:t> in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EEBD-C927-48B0-96D7-495B42DE6F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225CE-E3C3-4A50-8058-96BA60FF29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56033-7D18-4DFE-A9E0-4EBC28E522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66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329</TotalTime>
  <Words>912</Words>
  <Application>Microsoft Office PowerPoint</Application>
  <PresentationFormat>Widescreen</PresentationFormat>
  <Paragraphs>179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Malgun Gothic</vt:lpstr>
      <vt:lpstr>MS Gothic</vt:lpstr>
      <vt:lpstr>Arial</vt:lpstr>
      <vt:lpstr>Cambria Math</vt:lpstr>
      <vt:lpstr>Times New Roman</vt:lpstr>
      <vt:lpstr>Office Theme</vt:lpstr>
      <vt:lpstr>Document</vt:lpstr>
      <vt:lpstr>NDP Power Control for EVM</vt:lpstr>
      <vt:lpstr>Need for Power Control</vt:lpstr>
      <vt:lpstr>Typical Approach Based on ACK</vt:lpstr>
      <vt:lpstr>EVM on Channel Sounding Packets</vt:lpstr>
      <vt:lpstr>Effect of EVM on SINR</vt:lpstr>
      <vt:lpstr>Optimize EVM in Non-TB Ranging</vt:lpstr>
      <vt:lpstr>Proposal</vt:lpstr>
      <vt:lpstr>Proposal (cont.)</vt:lpstr>
      <vt:lpstr>How to Set EVM at Tx Side</vt:lpstr>
      <vt:lpstr>Strawpoll I</vt:lpstr>
      <vt:lpstr>Strawpoll II</vt:lpstr>
      <vt:lpstr>Strawpoll III</vt:lpstr>
      <vt:lpstr>Appendix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73</cp:revision>
  <cp:lastPrinted>1601-01-01T00:00:00Z</cp:lastPrinted>
  <dcterms:created xsi:type="dcterms:W3CDTF">2017-07-11T08:48:30Z</dcterms:created>
  <dcterms:modified xsi:type="dcterms:W3CDTF">2019-06-26T20:51:52Z</dcterms:modified>
</cp:coreProperties>
</file>