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1" r:id="rId11"/>
    <p:sldId id="27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4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5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7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3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9524" y="332601"/>
            <a:ext cx="3795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802.11-19/1038-00-0be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HARQ with A-MPDU in </a:t>
            </a:r>
            <a:r>
              <a:rPr lang="en-US" dirty="0" smtClean="0">
                <a:solidFill>
                  <a:schemeClr val="tx1"/>
                </a:solidFill>
              </a:rPr>
              <a:t>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2019-06-19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45399"/>
              </p:ext>
            </p:extLst>
          </p:nvPr>
        </p:nvGraphicFramePr>
        <p:xfrm>
          <a:off x="766763" y="2549525"/>
          <a:ext cx="7037387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6" name="Document" r:id="rId4" imgW="8240717" imgH="4425597" progId="Word.Document.8">
                  <p:embed/>
                </p:oleObj>
              </mc:Choice>
              <mc:Fallback>
                <p:oleObj name="Document" r:id="rId4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9525"/>
                        <a:ext cx="7037387" cy="376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order </a:t>
            </a:r>
            <a:r>
              <a:rPr lang="en-US" altLang="zh-CN" sz="2200" b="0" dirty="0"/>
              <a:t>to support HARQ in </a:t>
            </a:r>
            <a:r>
              <a:rPr lang="en-US" altLang="zh-CN" sz="2200" b="0" dirty="0" smtClean="0"/>
              <a:t>802.11be, one issue that needs to be solved </a:t>
            </a:r>
            <a:r>
              <a:rPr lang="en-US" altLang="zh-CN" sz="2200" b="0" dirty="0"/>
              <a:t>is the (</a:t>
            </a:r>
            <a:r>
              <a:rPr lang="en-US" altLang="zh-CN" sz="2200" b="0" dirty="0" err="1"/>
              <a:t>mis</a:t>
            </a:r>
            <a:r>
              <a:rPr lang="en-US" altLang="zh-CN" sz="2200" b="0" dirty="0"/>
              <a:t>)alignment </a:t>
            </a:r>
            <a:r>
              <a:rPr lang="en-US" altLang="zh-CN" sz="2200" b="0" dirty="0" smtClean="0"/>
              <a:t>between LDPC </a:t>
            </a:r>
            <a:r>
              <a:rPr lang="en-US" altLang="zh-CN" sz="2200" b="0" dirty="0"/>
              <a:t>codewords and </a:t>
            </a:r>
            <a:r>
              <a:rPr lang="en-US" altLang="zh-CN" sz="2200" b="0" dirty="0" smtClean="0"/>
              <a:t>MPDUs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We </a:t>
            </a:r>
            <a:r>
              <a:rPr lang="en-US" altLang="zh-CN" sz="2200" b="0" dirty="0"/>
              <a:t>presented here </a:t>
            </a:r>
            <a:r>
              <a:rPr lang="en-US" altLang="zh-CN" sz="2200" b="0" dirty="0" smtClean="0"/>
              <a:t>several solutions for </a:t>
            </a:r>
            <a:r>
              <a:rPr lang="en-US" altLang="zh-CN" sz="2200" b="0" dirty="0"/>
              <a:t>supporting HARQ </a:t>
            </a:r>
            <a:r>
              <a:rPr lang="en-US" altLang="zh-CN" sz="2200" b="0" dirty="0" smtClean="0"/>
              <a:t>while maintaining the existing LDPC and Block-ACK designs</a:t>
            </a:r>
            <a:endParaRPr lang="en-US" altLang="zh-CN" sz="22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More work is required in order to analyze all design implications and potentially consider </a:t>
            </a:r>
            <a:r>
              <a:rPr lang="en-US" altLang="zh-CN" sz="2200" b="0" smtClean="0"/>
              <a:t>other alternatives</a:t>
            </a:r>
            <a:endParaRPr lang="en-US" altLang="zh-CN" sz="22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11-19-1979: HARQ performance analysis, Jan. </a:t>
            </a:r>
            <a:r>
              <a:rPr lang="en-US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dirty="0"/>
              <a:t>11-19-780: Consideration on HARQ, </a:t>
            </a:r>
            <a:r>
              <a:rPr lang="en-US" altLang="zh-CN" dirty="0" smtClean="0"/>
              <a:t>May 2019</a:t>
            </a:r>
            <a:endParaRPr lang="en-US" alt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want to discuss some issues related to supporting HARQ in 802.11, in particular to the misalignment that can occur between an A-MPDU and the LDPC codewords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then present some potential solutions for this misalignment issue, and discuss their pros and cons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/>
              <a:t>802.11 specs (and hence respective implementations) assume the following: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The PHY receives a PSDU from the MAC layer and is not aware of the MPDU boundaries, their length, delimiters, etc.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</a:t>
            </a:r>
            <a:r>
              <a:rPr lang="en-US" altLang="zh-CN" sz="2200" dirty="0">
                <a:ea typeface="+mn-ea"/>
                <a:cs typeface="+mn-cs"/>
              </a:rPr>
              <a:t>FEC (LDPC) operates on blocks of information bits, regardless of MPDU boundaries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 Block ACK (BA) indicates which MPDUs (within the A-MPDU) were decoded correctly, so retransmission occurs only for incorrectly decoded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A-MPDU and LDPC: Retransmissions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Assuming </a:t>
            </a:r>
            <a:r>
              <a:rPr lang="en-US" altLang="zh-CN" b="0" dirty="0"/>
              <a:t>an A-MPDU was transmitted and some of the MPDUs were incorrectly decoded, the transmitter will have to retransmit only those MPDUs that failed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For example, in </a:t>
            </a:r>
            <a:r>
              <a:rPr lang="en-US" altLang="zh-CN" b="0" dirty="0" smtClean="0"/>
              <a:t>the</a:t>
            </a:r>
            <a:br>
              <a:rPr lang="en-US" altLang="zh-CN" b="0" dirty="0" smtClean="0"/>
            </a:br>
            <a:r>
              <a:rPr lang="en-US" altLang="zh-CN" b="0" dirty="0" smtClean="0"/>
              <a:t>figure</a:t>
            </a:r>
            <a:r>
              <a:rPr lang="en-US" altLang="zh-CN" b="0" dirty="0"/>
              <a:t>, </a:t>
            </a:r>
            <a:r>
              <a:rPr lang="en-US" altLang="zh-CN" b="0" dirty="0" smtClean="0"/>
              <a:t>an A-MPDU</a:t>
            </a:r>
            <a:br>
              <a:rPr lang="en-US" altLang="zh-CN" b="0" dirty="0" smtClean="0"/>
            </a:br>
            <a:r>
              <a:rPr lang="en-US" altLang="zh-CN" b="0" dirty="0" smtClean="0"/>
              <a:t>containing 5 MPDUs</a:t>
            </a:r>
            <a:br>
              <a:rPr lang="en-US" altLang="zh-CN" b="0" dirty="0" smtClean="0"/>
            </a:br>
            <a:r>
              <a:rPr lang="en-US" altLang="zh-CN" b="0" dirty="0" smtClean="0"/>
              <a:t>(2000 </a:t>
            </a:r>
            <a:r>
              <a:rPr lang="en-US" altLang="zh-CN" b="0" dirty="0"/>
              <a:t>bits </a:t>
            </a:r>
            <a:r>
              <a:rPr lang="en-US" altLang="zh-CN" b="0" dirty="0" smtClean="0"/>
              <a:t>each) is</a:t>
            </a:r>
            <a:br>
              <a:rPr lang="en-US" altLang="zh-CN" b="0" dirty="0" smtClean="0"/>
            </a:br>
            <a:r>
              <a:rPr lang="en-US" altLang="zh-CN" b="0" dirty="0" smtClean="0"/>
              <a:t>transmitted </a:t>
            </a:r>
            <a:r>
              <a:rPr lang="en-US" altLang="zh-CN" b="0" dirty="0"/>
              <a:t>using coding</a:t>
            </a:r>
            <a:br>
              <a:rPr lang="en-US" altLang="zh-CN" b="0" dirty="0"/>
            </a:br>
            <a:r>
              <a:rPr lang="en-US" altLang="zh-CN" b="0" dirty="0"/>
              <a:t>rate 1/2, where the 2nd and</a:t>
            </a:r>
            <a:br>
              <a:rPr lang="en-US" altLang="zh-CN" b="0" dirty="0"/>
            </a:br>
            <a:r>
              <a:rPr lang="en-US" altLang="zh-CN" b="0" dirty="0"/>
              <a:t>3rd MPDUs failed and need</a:t>
            </a:r>
            <a:br>
              <a:rPr lang="en-US" altLang="zh-CN" b="0" dirty="0"/>
            </a:br>
            <a:r>
              <a:rPr lang="en-US" altLang="zh-CN" b="0" dirty="0"/>
              <a:t>to be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32675" y="294610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279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9291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7303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53155" y="294674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92815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636931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32676" y="3418598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26868" y="3990988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60343" y="4082078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26868" y="4414692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60343" y="450578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412795" y="3200400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336083" y="3779264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36007" y="4029151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11033" y="444721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715590" y="294674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32067" y="3418599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342373" y="3418598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48376" y="3418599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58682" y="3418599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5372" y="3418596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5678" y="3418595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881408" y="3416486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391714" y="3416485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898404" y="3416482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8710" y="3416482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A-MPDU and </a:t>
            </a:r>
            <a:r>
              <a:rPr lang="en-IE" altLang="zh-CN" dirty="0" smtClean="0">
                <a:solidFill>
                  <a:schemeClr val="tx1"/>
                </a:solidFill>
              </a:rPr>
              <a:t>LDPC: Retransmissions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 retransmission of the failed MPDUs will include different coded bits due </a:t>
            </a:r>
            <a:r>
              <a:rPr lang="en-US" altLang="zh-CN" sz="2200" b="0" dirty="0" smtClean="0"/>
              <a:t>to a </a:t>
            </a:r>
            <a:r>
              <a:rPr lang="en-US" altLang="zh-CN" sz="2200" b="0" dirty="0"/>
              <a:t>different setting of the scrambler + FEC, as shown here, so the LLRs cannot be combined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is a major problem – </a:t>
            </a:r>
            <a:r>
              <a:rPr lang="en-US" altLang="zh-CN" sz="2200" b="0" dirty="0" smtClean="0"/>
              <a:t>reusing the </a:t>
            </a:r>
            <a:r>
              <a:rPr lang="en-US" altLang="zh-CN" sz="2200" b="0" dirty="0"/>
              <a:t>existing (retransmission)</a:t>
            </a:r>
            <a:br>
              <a:rPr lang="en-US" altLang="zh-CN" sz="2200" b="0" dirty="0"/>
            </a:br>
            <a:r>
              <a:rPr lang="en-US" altLang="zh-CN" sz="2200" b="0" dirty="0"/>
              <a:t>mechanism, the LLRs </a:t>
            </a:r>
            <a:r>
              <a:rPr lang="en-US" altLang="zh-CN" sz="2200" b="0" dirty="0" smtClean="0"/>
              <a:t>respective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to retransmitted </a:t>
            </a:r>
            <a:r>
              <a:rPr lang="en-US" altLang="zh-CN" sz="2200" b="0" dirty="0"/>
              <a:t>coded bits cannot</a:t>
            </a:r>
            <a:br>
              <a:rPr lang="en-US" altLang="zh-CN" sz="2200" b="0" dirty="0"/>
            </a:br>
            <a:r>
              <a:rPr lang="en-US" altLang="zh-CN" sz="2200" b="0" dirty="0"/>
              <a:t>simply be combined with</a:t>
            </a:r>
            <a:br>
              <a:rPr lang="en-US" altLang="zh-CN" sz="2200" b="0" dirty="0"/>
            </a:br>
            <a:r>
              <a:rPr lang="en-US" altLang="zh-CN" sz="2200" b="0" dirty="0"/>
              <a:t>old LLRs, as there is</a:t>
            </a:r>
            <a:br>
              <a:rPr lang="en-US" altLang="zh-CN" sz="2200" b="0" dirty="0"/>
            </a:br>
            <a:r>
              <a:rPr lang="en-US" altLang="zh-CN" sz="2200" b="0" dirty="0"/>
              <a:t>no alignment between</a:t>
            </a:r>
            <a:br>
              <a:rPr lang="en-US" altLang="zh-CN" sz="2200" b="0" dirty="0"/>
            </a:br>
            <a:r>
              <a:rPr lang="en-US" altLang="zh-CN" sz="2200" b="0" dirty="0"/>
              <a:t>old and new codewords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1326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9338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71326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79338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1100" dirty="0" smtClean="0">
                <a:solidFill>
                  <a:srgbClr val="FF0000"/>
                </a:solidFill>
                <a:latin typeface="Arial" charset="0"/>
              </a:rPr>
              <a:t>Retransmitted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525897" y="461099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659372" y="470208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525897" y="503469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659372" y="51257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127" name="Straight Connector 126"/>
          <p:cNvCxnSpPr/>
          <p:nvPr/>
        </p:nvCxnSpPr>
        <p:spPr bwMode="auto">
          <a:xfrm flipH="1">
            <a:off x="5009937" y="4413240"/>
            <a:ext cx="109102" cy="37777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127"/>
          <p:cNvSpPr/>
          <p:nvPr/>
        </p:nvSpPr>
        <p:spPr bwMode="auto">
          <a:xfrm>
            <a:off x="4428988" y="4971031"/>
            <a:ext cx="1795004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Different info bits at input to FEC, hence different coded bits at output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73504" y="355807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4724946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1612</a:t>
            </a:r>
            <a:endParaRPr lang="en-US" sz="400" dirty="0">
              <a:latin typeface="Arial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19619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674385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48113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2630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A-MPDU </a:t>
            </a:r>
            <a:r>
              <a:rPr lang="en-IE" altLang="zh-CN" dirty="0">
                <a:solidFill>
                  <a:schemeClr val="tx1"/>
                </a:solidFill>
              </a:rPr>
              <a:t>and </a:t>
            </a:r>
            <a:r>
              <a:rPr lang="en-IE" altLang="zh-CN" dirty="0" smtClean="0">
                <a:solidFill>
                  <a:schemeClr val="tx1"/>
                </a:solidFill>
              </a:rPr>
              <a:t>LDPC: Impact on HARQ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in </a:t>
            </a:r>
            <a:r>
              <a:rPr lang="en-US" altLang="zh-CN" sz="2200" b="0" dirty="0"/>
              <a:t>the previous two slides shows how the misalignment of the MPDUs and the </a:t>
            </a:r>
            <a:r>
              <a:rPr lang="en-US" altLang="zh-CN" sz="2200" b="0" dirty="0" smtClean="0"/>
              <a:t>LDPC codewords poses </a:t>
            </a:r>
            <a:r>
              <a:rPr lang="en-US" altLang="zh-CN" sz="2200" b="0" dirty="0"/>
              <a:t>a problem for </a:t>
            </a:r>
            <a:r>
              <a:rPr lang="en-US" altLang="zh-CN" sz="2200" b="0" dirty="0" smtClean="0"/>
              <a:t>HARQ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Furthermore, changing MCS between transmission and retransmissions is limited to the same coding rate, so that the same LDPC matrices are used</a:t>
            </a:r>
            <a:endParaRPr lang="en-US" altLang="zh-CN" sz="18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 the next slides, we look at several </a:t>
            </a:r>
            <a:r>
              <a:rPr lang="en-US" altLang="zh-CN" sz="2200" b="0" dirty="0" smtClean="0"/>
              <a:t>potential solutions </a:t>
            </a:r>
            <a:r>
              <a:rPr lang="en-US" altLang="zh-CN" sz="2200" b="0" dirty="0"/>
              <a:t>to this misalignment issue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Our underlying assumption/motivation: we would like to maintain – where possible - the existing Block ACK mechanism as well as the existing LDPC design, so that there are minimal changes to existing designs and the protocol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978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Potential Solution #1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simplest solution is to retransmit the entire A-MPDU, regardless of which MPDU(s) failed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This is similar to LTE,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where the entire 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Transport Block (TB) is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retransmitted upon a failure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However, such a 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solution will typically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lead to very high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inefficiency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18026" y="2006662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9814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7826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5838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838506" y="2007305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78166" y="18288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22282" y="18288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518027" y="2479160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412219" y="305155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45694" y="314264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12219" y="347525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545694" y="356634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900941" y="200730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017418" y="2479161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527724" y="2479160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033727" y="2479161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544033" y="2479161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050723" y="2479158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561029" y="2479157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066759" y="2477048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577065" y="2477047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083755" y="2477044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594061" y="2477044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6281351" y="3068915"/>
            <a:ext cx="0" cy="96968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3518026" y="4343567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59814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67826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75838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838506" y="4344210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518027" y="4816065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412219" y="5388455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545694" y="5479545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412219" y="5812159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545694" y="5903249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900941" y="4344210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017418" y="4816066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527724" y="4816065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033727" y="4816066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44033" y="4816066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50723" y="4816063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561029" y="4816062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66759" y="4813953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77065" y="4813952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83755" y="4813949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94061" y="4813949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505200" y="414811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4598146" y="414811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678266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71212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7920725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40603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Potential Solution </a:t>
            </a:r>
            <a:r>
              <a:rPr lang="en-IE" altLang="zh-CN" dirty="0" smtClean="0">
                <a:solidFill>
                  <a:schemeClr val="tx1"/>
                </a:solidFill>
              </a:rPr>
              <a:t>#2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</a:t>
            </a:r>
            <a:r>
              <a:rPr lang="en-US" altLang="zh-CN" sz="2200" dirty="0">
                <a:ea typeface="+mn-ea"/>
                <a:cs typeface="+mn-cs"/>
              </a:rPr>
              <a:t>case of </a:t>
            </a:r>
            <a:r>
              <a:rPr lang="en-US" altLang="zh-CN" sz="2200" dirty="0" smtClean="0">
                <a:ea typeface="+mn-ea"/>
                <a:cs typeface="+mn-cs"/>
              </a:rPr>
              <a:t>retransmission, transmit all </a:t>
            </a:r>
            <a:r>
              <a:rPr lang="en-US" altLang="zh-CN" sz="2200" dirty="0">
                <a:ea typeface="+mn-ea"/>
                <a:cs typeface="+mn-cs"/>
              </a:rPr>
              <a:t>bits/QAMs </a:t>
            </a:r>
            <a:r>
              <a:rPr lang="en-US" altLang="zh-CN" sz="2200" dirty="0" smtClean="0">
                <a:ea typeface="+mn-ea"/>
                <a:cs typeface="+mn-cs"/>
              </a:rPr>
              <a:t>respective to </a:t>
            </a:r>
            <a:r>
              <a:rPr lang="en-US" altLang="zh-CN" sz="2200" dirty="0">
                <a:ea typeface="+mn-ea"/>
                <a:cs typeface="+mn-cs"/>
              </a:rPr>
              <a:t>FEC blocks </a:t>
            </a:r>
            <a:r>
              <a:rPr lang="en-US" altLang="zh-CN" sz="2200" dirty="0" smtClean="0">
                <a:ea typeface="+mn-ea"/>
                <a:cs typeface="+mn-cs"/>
              </a:rPr>
              <a:t>that ‘contain</a:t>
            </a:r>
            <a:r>
              <a:rPr lang="en-US" altLang="zh-CN" sz="2200" dirty="0">
                <a:ea typeface="+mn-ea"/>
                <a:cs typeface="+mn-cs"/>
              </a:rPr>
              <a:t>’ failed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At the Rx, </a:t>
            </a:r>
            <a:r>
              <a:rPr lang="en-US" altLang="zh-CN" sz="2200" dirty="0" smtClean="0">
                <a:ea typeface="+mn-ea"/>
                <a:cs typeface="+mn-cs"/>
              </a:rPr>
              <a:t>combine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LLRs </a:t>
            </a:r>
            <a:r>
              <a:rPr lang="en-US" altLang="zh-CN" sz="2200" dirty="0">
                <a:ea typeface="+mn-ea"/>
                <a:cs typeface="+mn-cs"/>
              </a:rPr>
              <a:t>and discard</a:t>
            </a:r>
            <a:br>
              <a:rPr lang="en-US" altLang="zh-CN" sz="2200" dirty="0">
                <a:ea typeface="+mn-ea"/>
                <a:cs typeface="+mn-cs"/>
              </a:rPr>
            </a:br>
            <a:r>
              <a:rPr lang="en-US" altLang="zh-CN" sz="2200" dirty="0">
                <a:ea typeface="+mn-ea"/>
                <a:cs typeface="+mn-cs"/>
              </a:rPr>
              <a:t>of bits not part of MPDUs 2 and </a:t>
            </a:r>
            <a:r>
              <a:rPr lang="en-US" altLang="zh-CN" sz="2200" dirty="0" smtClean="0">
                <a:ea typeface="+mn-ea"/>
                <a:cs typeface="+mn-cs"/>
              </a:rPr>
              <a:t>3</a:t>
            </a:r>
            <a:endParaRPr lang="en-US" altLang="zh-CN" sz="2200" dirty="0">
              <a:ea typeface="+mn-ea"/>
              <a:cs typeface="+mn-cs"/>
            </a:endParaRP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There is overhead due to ‘tail’ codewords (though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for large MPDUs overhead can be small)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addition, PHY </a:t>
            </a:r>
            <a:r>
              <a:rPr lang="en-US" altLang="zh-CN" sz="2200" dirty="0" err="1" smtClean="0">
                <a:ea typeface="+mn-ea"/>
                <a:cs typeface="+mn-cs"/>
              </a:rPr>
              <a:t>Tx</a:t>
            </a:r>
            <a:r>
              <a:rPr lang="en-US" altLang="zh-CN" sz="2200" dirty="0" smtClean="0">
                <a:ea typeface="+mn-ea"/>
                <a:cs typeface="+mn-cs"/>
              </a:rPr>
              <a:t> needs to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either maintain coded bits/QAMs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in memory, or compute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where to apply FEC encoder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3518026" y="2311462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59814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567826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675838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838506" y="2312105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4778166" y="21336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5822282" y="21336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3518027" y="2783960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7412219" y="335635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7545694" y="344744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7412219" y="378005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7545694" y="387114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8900941" y="231210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4017418" y="2783961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4527724" y="2783960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3727" y="2783961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544033" y="2783961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6050723" y="2783958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9" name="Rectangle 228"/>
          <p:cNvSpPr/>
          <p:nvPr/>
        </p:nvSpPr>
        <p:spPr bwMode="auto">
          <a:xfrm>
            <a:off x="6561029" y="2783957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7066759" y="2781848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7577065" y="2781847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8083755" y="2781844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8594061" y="2781844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cxnSp>
        <p:nvCxnSpPr>
          <p:cNvPr id="234" name="Straight Connector 233"/>
          <p:cNvCxnSpPr/>
          <p:nvPr/>
        </p:nvCxnSpPr>
        <p:spPr bwMode="auto">
          <a:xfrm>
            <a:off x="6477000" y="3276600"/>
            <a:ext cx="0" cy="96968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" name="Rectangle 234"/>
          <p:cNvSpPr/>
          <p:nvPr/>
        </p:nvSpPr>
        <p:spPr bwMode="auto">
          <a:xfrm>
            <a:off x="4597050" y="4750938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5677170" y="4750938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4526628" y="5222793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5032631" y="5222794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5542937" y="5222794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6049627" y="5222791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6559933" y="5222790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7412219" y="5540855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7545694" y="5631945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7412219" y="5964559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7545694" y="6055649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48" name="Rectangle 247"/>
          <p:cNvSpPr/>
          <p:nvPr/>
        </p:nvSpPr>
        <p:spPr bwMode="auto">
          <a:xfrm>
            <a:off x="4597050" y="4573075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249" name="Rectangle 248"/>
          <p:cNvSpPr/>
          <p:nvPr/>
        </p:nvSpPr>
        <p:spPr bwMode="auto">
          <a:xfrm>
            <a:off x="5677170" y="4573075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23666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Potential Solution </a:t>
            </a:r>
            <a:r>
              <a:rPr lang="en-IE" altLang="zh-CN" dirty="0" smtClean="0">
                <a:solidFill>
                  <a:schemeClr val="tx1"/>
                </a:solidFill>
              </a:rPr>
              <a:t>#3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lnSpcReduction="10000"/>
          </a:bodyPr>
          <a:lstStyle/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Pad an MPDU(s) to form an HARQ ‘Block’; LDPC is being applied within each HARQ ‘Block’ independent of other HARQ ‘Blocks’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size of such a ‘Block’ can be negotiated or pre-defined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This solution is relatively simple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However, it may incur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overhead (padding towards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HARQ ‘Block’ size)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addition, if small MPDUs are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concatenated within a ‘Block’, a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retransmission may contain MPDUs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which didn’t fail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7867374" y="5045812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000849" y="513690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867374" y="5475793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endParaRPr lang="en-US" sz="700" dirty="0"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00849" y="5566883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090464" y="3653520"/>
            <a:ext cx="1295629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80196" y="3654163"/>
            <a:ext cx="2155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90466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sz="700" dirty="0" smtClean="0">
                <a:latin typeface="Arial" charset="0"/>
                <a:ea typeface="宋体" charset="-122"/>
              </a:rPr>
              <a:t>Multiple LDPC codewords</a:t>
            </a:r>
            <a:endParaRPr lang="en-US" sz="700" dirty="0">
              <a:latin typeface="Arial" charset="0"/>
              <a:ea typeface="宋体" charset="-122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90465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Block #1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9179" y="4627774"/>
            <a:ext cx="144016" cy="360041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002654" y="471886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HARQ Block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598528" y="3653520"/>
            <a:ext cx="1367418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965946" y="3654163"/>
            <a:ext cx="137823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598529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</a:t>
            </a:r>
            <a:r>
              <a:rPr lang="en-US" altLang="zh-CN" dirty="0" smtClean="0">
                <a:latin typeface="Arial" charset="0"/>
                <a:ea typeface="宋体" charset="-122"/>
              </a:rPr>
              <a:t>Block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#2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599141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105359" y="3653520"/>
            <a:ext cx="64935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57514" y="3654163"/>
            <a:ext cx="253086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105359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</a:t>
            </a:r>
            <a:r>
              <a:rPr lang="en-US" altLang="zh-CN" dirty="0" smtClean="0">
                <a:latin typeface="Arial" charset="0"/>
                <a:ea typeface="宋体" charset="-122"/>
              </a:rPr>
              <a:t>Block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#3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105971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957746" y="3070025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706386" y="5317647"/>
            <a:ext cx="1367418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073804" y="5318290"/>
            <a:ext cx="137823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06387" y="4907186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Block #2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06999" y="5735328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7757774" y="3653518"/>
            <a:ext cx="64935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918616" y="471886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46771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47193</TotalTime>
  <Words>1519</Words>
  <Application>Microsoft Office PowerPoint</Application>
  <PresentationFormat>On-screen Show (4:3)</PresentationFormat>
  <Paragraphs>390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Times New Roman</vt:lpstr>
      <vt:lpstr>802-11-Submission</vt:lpstr>
      <vt:lpstr>Document</vt:lpstr>
      <vt:lpstr>HARQ with A-MPDU in 11be</vt:lpstr>
      <vt:lpstr>Background</vt:lpstr>
      <vt:lpstr>Existing Procedure</vt:lpstr>
      <vt:lpstr>A-MPDU and LDPC: Retransmissions</vt:lpstr>
      <vt:lpstr>A-MPDU and LDPC: Retransmissions</vt:lpstr>
      <vt:lpstr>A-MPDU and LDPC: Impact on HARQ</vt:lpstr>
      <vt:lpstr>Potential Solution #1</vt:lpstr>
      <vt:lpstr>Potential Solution #2</vt:lpstr>
      <vt:lpstr>Potential Solution #3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305</cp:revision>
  <cp:lastPrinted>1998-02-10T13:28:06Z</cp:lastPrinted>
  <dcterms:created xsi:type="dcterms:W3CDTF">2013-11-12T18:41:50Z</dcterms:created>
  <dcterms:modified xsi:type="dcterms:W3CDTF">2019-06-26T13:41:34Z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(3)4VxtlohSZQWypdOpVLo1d6gpUZn/qnXmH/1SHRLuGJ8j7raPOmaU4U6ddLjg79qojYjOjtLp
4fQilkHWPwTS2oTONWiISEe4o4EF0iqFwzQeVX2Xsf7fj6+a+MuA4skI+UQTwY5LlJZY9nzG
Gn1I/qAvC3RfRYPgludMtn6dRQZikPUgwR41cnF3XiSDINyDx8kwtnh+CSr5BMu0ivGmCLYA
Q3mPjDmDJIRprNT65K</vt:lpwstr>
  </property>
  <property fmtid="{D5CDD505-2E9C-101B-9397-08002B2CF9AE}" pid="4" name="_2015_ms_pID_7253431">
    <vt:lpwstr>YD8cp5SwdrM5Z7j74U+GisoUr1tr6RP/w5AxIM6aldJcKs3E/3+OSR
pr9jcq2P4SDH5D41S3p3iu0C8CtoHYCjSSEiYSmGxxWyXT5rsej/IYBoUDQOyGv5Wk6c03yv
tJDpp3ghS8dNlqzeNGUKNKKQ6BUkum0jXhAtNOaLTF4fPmoEVxJaa8jHvP+gaSFN0KfY2v5c
3T4fXDmqACz/9VWXATzNmX8qFKRRsYu6MxvE</vt:lpwstr>
  </property>
  <property fmtid="{D5CDD505-2E9C-101B-9397-08002B2CF9AE}" pid="5" name="_2015_ms_pID_7253432">
    <vt:lpwstr>dw==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