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66" r:id="rId5"/>
    <p:sldId id="268" r:id="rId6"/>
    <p:sldId id="265" r:id="rId7"/>
    <p:sldId id="269" r:id="rId8"/>
    <p:sldId id="270" r:id="rId9"/>
    <p:sldId id="271" r:id="rId10"/>
    <p:sldId id="274" r:id="rId11"/>
    <p:sldId id="272" r:id="rId12"/>
    <p:sldId id="27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Fischer" initials="MAF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4" d="100"/>
          <a:sy n="84" d="100"/>
        </p:scale>
        <p:origin x="22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683" y="1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991100" y="96838"/>
            <a:ext cx="12890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11-19/1031r1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838701" y="8983662"/>
            <a:ext cx="1441450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Michael Fischer, NXP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73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28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802.11-19/0276r4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Fischer - Filippi - Martinez, NXP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61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802.11-19/0276r4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Fischer - Filippi - Martinez, NXP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83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802.11-19/0276r4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Fischer - Filippi - Martinez, NXP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27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802.11-19/0276r4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Fischer - Filippi - Martinez, NXP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52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802.11-19/0276r4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Fischer - Filippi - Martinez, NXP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23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Fischer, NXP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Fischer, NXP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Fischer,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Fischer, NXP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Fischer, NXP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Fischer, NXP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Fischer, NXP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Fischer,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Fischer,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Michael Fischer,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29400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MAC Services Mismatch Between 802.11 and 1609.4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2019-06-24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Fischer, NXP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110154"/>
              </p:ext>
            </p:extLst>
          </p:nvPr>
        </p:nvGraphicFramePr>
        <p:xfrm>
          <a:off x="995363" y="2411413"/>
          <a:ext cx="10188575" cy="268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10466184" imgH="2751163" progId="Word.Document.8">
                  <p:embed/>
                </p:oleObj>
              </mc:Choice>
              <mc:Fallback>
                <p:oleObj name="Document" r:id="rId4" imgW="10466184" imgH="27511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88575" cy="2682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C5076-B1B9-42D2-8D1C-166D59449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of Radio Environment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E4B49-D0EC-4683-9A7F-FD34D2ABA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characteristics of the radio environment are reported on a periodic basis, independent of receptions of MSDUs, so ought to be reported separately</a:t>
            </a:r>
          </a:p>
          <a:p>
            <a:r>
              <a:rPr lang="en-GB" dirty="0"/>
              <a:t>	</a:t>
            </a:r>
          </a:p>
          <a:p>
            <a:r>
              <a:rPr lang="en-GB" b="0" dirty="0"/>
              <a:t>	MA-</a:t>
            </a:r>
            <a:r>
              <a:rPr lang="en-GB" b="0" dirty="0" err="1"/>
              <a:t>RADIOENVIRONMENT.indication</a:t>
            </a:r>
            <a:r>
              <a:rPr lang="en-GB" b="0" dirty="0"/>
              <a:t> (Channel Busy Percentage, Capability Percentage, Station Count)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Channel Busy Percentage – as already defined in IEEE 1609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Capability Percentage – proposed (as “</a:t>
            </a:r>
            <a:r>
              <a:rPr lang="en-US" dirty="0" err="1"/>
              <a:t>TechPercentage</a:t>
            </a:r>
            <a:r>
              <a:rPr lang="en-US" dirty="0"/>
              <a:t>”) in 11-19/0783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Station Count – number of stations detected during most recent measurement period of Channel Busy Percentage and Capability Percentage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5AD92-544B-4D81-9CB1-35FCAA535F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5A4AB-5A9C-45E1-B498-E5903364D0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Fischer,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DAD88-61CE-4B0F-BED3-53C84AF00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601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MLME SAP Extension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IEEE 1609.4 includes a set of primitives extending the MLME_SAP.  These appear as MLMEX-primitives in Clause 7 of IEEE 1609.4-2016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As a minimum, the MLME_SAP in 802.11bd should include a request/confirm primitive pair that corresponds to MLMEX-</a:t>
            </a:r>
            <a:r>
              <a:rPr lang="en-GB" b="0" dirty="0" err="1"/>
              <a:t>AddressChange</a:t>
            </a:r>
            <a:endParaRPr lang="en-GB" b="0" dirty="0"/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It is recommended strongly that the ML</a:t>
            </a:r>
            <a:r>
              <a:rPr lang="en-GB" dirty="0"/>
              <a:t>ME_SAP in 802.11bd include a generic means for the MAC at an NGV station to accept additional, ITS-related management primitives</a:t>
            </a:r>
            <a:endParaRPr lang="en-GB" b="0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It is unclear whether 802.11bd should include the full set of MLMEX primitives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dirty="0"/>
              <a:t>The exact set of extensions required vary with regional ITS standards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dirty="0"/>
              <a:t>The functions of the various regional MLME extensions should probably remain in the higher-layer standards documents, rather than having redundant definitions in documents that are maintained by different organizations, and are updated according to different schedules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dirty="0"/>
              <a:t>Defining the full set of MLMEX primitives will also necessitate adding quite a bit of normative text elsewhere in the MAC that may complicate and/or delay the work of </a:t>
            </a:r>
            <a:r>
              <a:rPr lang="en-GB" dirty="0" err="1"/>
              <a:t>TGbd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 - Filippi - Martinez, NXP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65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Attributes in 802.11bd MIB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Some of the NGV-specific parameter values are static, and can be managed as MIB attributes rather than service primitive parameters at the MAC or MLME SAPs.  These include: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NGV activation (the NGV equivalent of dot11OCBactivated)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NGV capabilities (</a:t>
            </a:r>
            <a:r>
              <a:rPr lang="en-GB" dirty="0"/>
              <a:t>to be indicated in transmissions from this station)</a:t>
            </a:r>
            <a:endParaRPr lang="en-GB" b="0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NGV bands supported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Measurement interval for </a:t>
            </a:r>
            <a:r>
              <a:rPr lang="en-GB" dirty="0" err="1"/>
              <a:t>ChannelBusyPercentage</a:t>
            </a:r>
            <a:r>
              <a:rPr lang="en-GB" dirty="0"/>
              <a:t> (default value 100ms)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/>
              <a:t>ChannelBusyPercentage</a:t>
            </a:r>
            <a:r>
              <a:rPr lang="en-GB" dirty="0"/>
              <a:t> smoothing parameters (to accommodate CBR/CBP differences)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Measurement interval for </a:t>
            </a:r>
            <a:r>
              <a:rPr lang="en-GB" dirty="0" err="1"/>
              <a:t>TechPercentage</a:t>
            </a:r>
            <a:r>
              <a:rPr lang="en-GB" dirty="0"/>
              <a:t> (default value 1000ms)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 - Filippi - Martinez, NXP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6884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	IEEE 1609.4 provides MAC services for the upper layers of the WAVE protocol, operating just above (and partially overlapping with) the IEEE 802.11 MAC operating with dot11OCBActivated = TRUE.  Some of the functions that 1609.4 needs to perform require access to facilities that are not exposed at either the 802.11 MAC_SAP or MLME_SAP.  The work of </a:t>
            </a:r>
            <a:r>
              <a:rPr lang="en-GB" dirty="0" err="1"/>
              <a:t>TGbd</a:t>
            </a:r>
            <a:r>
              <a:rPr lang="en-GB" dirty="0"/>
              <a:t> will increase the number of such facilities.  Therefore, it is important for </a:t>
            </a:r>
            <a:r>
              <a:rPr lang="en-GB" dirty="0" err="1"/>
              <a:t>TGbd</a:t>
            </a:r>
            <a:r>
              <a:rPr lang="en-GB" dirty="0"/>
              <a:t> to include extensions to 802.11 MAC services (when dot11OCBActivated = TRUE) that expose the functions needed by 1609 (and the analogous layers of the ITS protocol stacks used in other regulatory domains).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Fischer, NXP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Unexposed MAC facilities needed by 1609.4 today include: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/>
              <a:t>Direct selection of many items in the TXVECTOR, including channel, data rate/MCS, and transmit power level, on a per-MSDU basis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/>
              <a:t>The ability to specify an “expiry time” </a:t>
            </a:r>
            <a:r>
              <a:rPr lang="en-US" dirty="0"/>
              <a:t>which is the value of the TSF timer at which the MSDU is no longer valid and may be purged by the 802.11 MAC before transmission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/>
              <a:t>The ability to change the station’s MAC address without resetting the entire MAC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/>
              <a:t>Measurement of Channel Busy Percentage, or access to PHY channel status</a:t>
            </a:r>
          </a:p>
          <a:p>
            <a:pPr marL="400050">
              <a:buFont typeface="Wingdings" panose="05000000000000000000" pitchFamily="2" charset="2"/>
              <a:buChar char="Ø"/>
            </a:pPr>
            <a:r>
              <a:rPr lang="en-US" dirty="0"/>
              <a:t>Additional MAC facilities likely to be needed with 802.11bd: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dirty="0"/>
              <a:t>Control of the capabilities indicated by the NGV capability indication mechanism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dirty="0"/>
              <a:t>Measurement of capabilities indicated by other stations whose transmission are received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dirty="0"/>
              <a:t>Access to far more TXVECTOR parameters as well as reporting of RXVECTOR parameters from receptions that are reported upward</a:t>
            </a:r>
          </a:p>
          <a:p>
            <a:pPr marL="800100" lvl="1"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Fischer, NXP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87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FF798-CAF6-4467-967E-C49C8AE48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</p:spPr>
        <p:txBody>
          <a:bodyPr/>
          <a:lstStyle/>
          <a:p>
            <a:r>
              <a:rPr lang="en-US" dirty="0"/>
              <a:t>Comparison of the MAC_SAP as of 2016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08AFF-6DA4-40B1-B020-C19AD21B26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IEEE 802.11-2016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09EAEB-4570-4AC0-93BA-F4A8F1D54C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>
              <a:buFont typeface="Times New Roman" pitchFamily="16" charset="0"/>
              <a:buChar char="•"/>
            </a:pPr>
            <a:r>
              <a:rPr lang="en-GB" b="1" dirty="0"/>
              <a:t>MA-</a:t>
            </a:r>
            <a:r>
              <a:rPr lang="en-GB" b="1" dirty="0" err="1"/>
              <a:t>UNITDATA.request</a:t>
            </a:r>
            <a:r>
              <a:rPr lang="en-GB" b="1" dirty="0"/>
              <a:t> </a:t>
            </a:r>
            <a:r>
              <a:rPr lang="en-GB" dirty="0"/>
              <a:t>(source address, destination address, routing information, data, priority, service class)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/>
              <a:t>MA-</a:t>
            </a:r>
            <a:r>
              <a:rPr lang="en-GB" b="1" dirty="0" err="1"/>
              <a:t>UNITDATA.indication</a:t>
            </a:r>
            <a:r>
              <a:rPr lang="en-GB" b="1" dirty="0"/>
              <a:t> </a:t>
            </a:r>
            <a:r>
              <a:rPr lang="en-GB" dirty="0"/>
              <a:t>(source address, destination address, routing information, data, reception status, priority, service class)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/>
              <a:t>MA-UNITDATA-</a:t>
            </a:r>
            <a:r>
              <a:rPr lang="en-GB" b="1" dirty="0" err="1"/>
              <a:t>STATUS.indication</a:t>
            </a:r>
            <a:r>
              <a:rPr lang="en-GB" b="1" dirty="0"/>
              <a:t> </a:t>
            </a:r>
            <a:r>
              <a:rPr lang="en-GB" dirty="0"/>
              <a:t>(source address, destination address, transmission status, provided priority, provided service class)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020-26D2-4575-BC46-4EE4FE8F3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IEEE 1609.4-2016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910F53-CC32-4394-8BBA-DCB6B51E99A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>
              <a:buFont typeface="Times New Roman" pitchFamily="16" charset="0"/>
              <a:buChar char="•"/>
            </a:pPr>
            <a:r>
              <a:rPr lang="en-GB" b="1" dirty="0"/>
              <a:t>MA-</a:t>
            </a:r>
            <a:r>
              <a:rPr lang="en-GB" b="1" dirty="0" err="1"/>
              <a:t>UNITDATAX.request</a:t>
            </a:r>
            <a:r>
              <a:rPr lang="en-GB" b="1" dirty="0"/>
              <a:t> </a:t>
            </a:r>
            <a:r>
              <a:rPr lang="en-GB" dirty="0"/>
              <a:t>(source address, destination address, routing information, data, priority, service class, </a:t>
            </a:r>
            <a:r>
              <a:rPr lang="en-US" dirty="0"/>
              <a:t>Channel Identifier, Time Slot, Data Rate, </a:t>
            </a:r>
            <a:r>
              <a:rPr lang="en-US" dirty="0" err="1"/>
              <a:t>TxPwr_Level</a:t>
            </a:r>
            <a:r>
              <a:rPr lang="en-US" dirty="0"/>
              <a:t>, </a:t>
            </a:r>
            <a:r>
              <a:rPr lang="en-US" dirty="0" err="1"/>
              <a:t>ExpiryTime</a:t>
            </a:r>
            <a:r>
              <a:rPr lang="en-GB" dirty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MA-</a:t>
            </a:r>
            <a:r>
              <a:rPr lang="en-GB" dirty="0" err="1"/>
              <a:t>UNITDATA.indication</a:t>
            </a:r>
            <a:r>
              <a:rPr lang="en-GB" dirty="0"/>
              <a:t> not specified, presumably the 802.11 primitive is used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/>
              <a:t>MA-UNITDATAX-</a:t>
            </a:r>
            <a:r>
              <a:rPr lang="en-GB" b="1" dirty="0" err="1"/>
              <a:t>STATUS.indication</a:t>
            </a:r>
            <a:r>
              <a:rPr lang="en-GB" b="1" dirty="0"/>
              <a:t> </a:t>
            </a:r>
            <a:r>
              <a:rPr lang="en-GB" dirty="0"/>
              <a:t>(source address, destination address, transmission status, provided priority, provided service class)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824BE6-A328-47C2-A4AB-E679931CDB6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2019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48D73C-E180-4427-AF28-BB7060EF3F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Fischer, NXP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1F376-BA42-4205-8A7F-3611D8B24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0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Added by </a:t>
            </a:r>
            <a:r>
              <a:rPr lang="en-US" dirty="0" err="1"/>
              <a:t>TGbd</a:t>
            </a:r>
            <a:r>
              <a:rPr lang="en-US" dirty="0"/>
              <a:t> Needing SAP Exposure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The enhanced MAC and PHY functionality being added by </a:t>
            </a:r>
            <a:r>
              <a:rPr lang="en-GB" dirty="0" err="1"/>
              <a:t>TGbd</a:t>
            </a:r>
            <a:r>
              <a:rPr lang="en-GB" dirty="0"/>
              <a:t> are going to require further extension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Selection of MAC enhancements provided by </a:t>
            </a:r>
            <a:r>
              <a:rPr lang="en-GB" dirty="0" err="1"/>
              <a:t>TGbd</a:t>
            </a:r>
            <a:r>
              <a:rPr lang="en-GB" dirty="0"/>
              <a:t> on a per-MSDU basis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Selection of PHY enhancements provided by </a:t>
            </a:r>
            <a:r>
              <a:rPr lang="en-GB" dirty="0" err="1"/>
              <a:t>TGbd</a:t>
            </a:r>
            <a:r>
              <a:rPr lang="en-GB" dirty="0"/>
              <a:t> on a per-MSDU basis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Reporting of optional facilities used to convey received MSDUs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Reporting of station capabilities, both for received MSDUs and for stations within RF range whose transmissions are detected but not addressed for reception at this station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Fischer, NXP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19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FF798-CAF6-4467-967E-C49C8AE48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</p:spPr>
        <p:txBody>
          <a:bodyPr/>
          <a:lstStyle/>
          <a:p>
            <a:r>
              <a:rPr lang="en-US" dirty="0"/>
              <a:t>Comparison of the MLME_SAP as of 2016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08AFF-6DA4-40B1-B020-C19AD21B26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IEEE 802.11-2016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09EAEB-4570-4AC0-93BA-F4A8F1D54C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The subset of 802.11 MLME primitives explicitly listed in 1609.4 are: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MLME-GET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MLME-SET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MLME-TIMING_ADVERTISEMENT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MLME-GETTSFTIME</a:t>
            </a:r>
            <a:endParaRPr lang="en-US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020-26D2-4575-BC46-4EE4FE8F3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IEEE 1609.4-2016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910F53-CC32-4394-8BBA-DCB6B51E99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2174874"/>
            <a:ext cx="5389033" cy="4073525"/>
          </a:xfrm>
        </p:spPr>
        <p:txBody>
          <a:bodyPr/>
          <a:lstStyle/>
          <a:p>
            <a:pPr marL="0" indent="0"/>
            <a:r>
              <a:rPr lang="en-GB" sz="2000" b="0" dirty="0"/>
              <a:t>MLME extension primitives specified in 1609.4: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 dirty="0"/>
              <a:t>MLMEX-TA / MLMEX-TAEND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 dirty="0"/>
              <a:t>MLMEX-CHSTART / MLMEX-CHEND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 dirty="0"/>
              <a:t>MLMEX-REGISTERTXPROFILE / MLMEX-DELETETXPROFILE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MLMEX-CANCELTX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 dirty="0"/>
              <a:t>MLMEX-GETUTCTIME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MLMEX-</a:t>
            </a:r>
            <a:r>
              <a:rPr lang="en-GB" sz="2000" dirty="0" err="1"/>
              <a:t>AddressChange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 dirty="0"/>
              <a:t>MLMEX-</a:t>
            </a:r>
            <a:r>
              <a:rPr lang="en-GB" sz="2000" b="0" dirty="0" err="1"/>
              <a:t>SendPrimitive</a:t>
            </a:r>
            <a:endParaRPr lang="en-GB" sz="2000" b="0" dirty="0"/>
          </a:p>
          <a:p>
            <a:pPr marL="0" indent="0"/>
            <a:r>
              <a:rPr lang="en-GB" sz="2000" b="0" dirty="0"/>
              <a:t>The primitives in bold appear to require support within the MAC</a:t>
            </a:r>
            <a:endParaRPr lang="en-US" sz="20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824BE6-A328-47C2-A4AB-E679931CDB6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2019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48D73C-E180-4427-AF28-BB7060EF3F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Fischer, NXP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1F376-BA42-4205-8A7F-3611D8B24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49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Extending the MAC Data Service Primitives (after 11-19/0276r4)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The best way to extend MAC Data Service is to define a new, NGV-specific parameter to each of the MAC Data Service primitives: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MA-</a:t>
            </a:r>
            <a:r>
              <a:rPr lang="en-GB" dirty="0" err="1"/>
              <a:t>UNITDATA.request</a:t>
            </a:r>
            <a:r>
              <a:rPr lang="en-GB" dirty="0"/>
              <a:t> (source address, destination address, routing information, data, priority, service class, </a:t>
            </a:r>
            <a:r>
              <a:rPr lang="en-GB" b="1" i="1" dirty="0"/>
              <a:t>radio environment request vector</a:t>
            </a:r>
            <a:r>
              <a:rPr lang="en-GB" dirty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MA-</a:t>
            </a:r>
            <a:r>
              <a:rPr lang="en-GB" dirty="0" err="1"/>
              <a:t>UNITDATA.indication</a:t>
            </a:r>
            <a:r>
              <a:rPr lang="en-GB" dirty="0"/>
              <a:t> (source address, destination address, routing information, data, reception status, priority, service class, </a:t>
            </a:r>
            <a:r>
              <a:rPr lang="en-GB" b="1" i="1" dirty="0"/>
              <a:t>radio environment status vector</a:t>
            </a:r>
            <a:r>
              <a:rPr lang="en-GB" dirty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MA-UNITDATA-</a:t>
            </a:r>
            <a:r>
              <a:rPr lang="en-GB" dirty="0" err="1"/>
              <a:t>STATUS.indication</a:t>
            </a:r>
            <a:r>
              <a:rPr lang="en-GB" dirty="0"/>
              <a:t> (source address, destination address, transmission status, provided priority, provided service class, </a:t>
            </a:r>
            <a:r>
              <a:rPr lang="en-GB" b="1" i="1" dirty="0"/>
              <a:t>radio environment status vector</a:t>
            </a:r>
            <a:r>
              <a:rPr lang="en-GB" dirty="0"/>
              <a:t>)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A radio environment {request/status} vector parameter shall be present when dot11OCBActivated is TRUE and absent otherwise.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By defining the new parameter as a vector, and describing the elements of these vectors in separate sub-clauses, the editorial impact on existing clause 5 text is minimized.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 - Filippi - Martinez, NXP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621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Radio Environment Request Vector Contents (after 11-19/0276r4)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4339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The Radio Environment Request Vector allows the higher layers to control the format, encoding, and MPDU handling for the 802.11bd transmission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The elements of the Radio Environment Request Vector include: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Transmission format (legacy/NGV, </a:t>
            </a:r>
            <a:r>
              <a:rPr lang="en-GB" dirty="0"/>
              <a:t>data rate/MCS, repetitions, etc.</a:t>
            </a:r>
            <a:r>
              <a:rPr lang="en-GB" b="0" dirty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Coding alternatives (BCC, LDPC, etc.)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Spatial stream alternatives (MIMO, STBC, etc.)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Aggregation alternatives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PHY alternatives (band, channel, transmit power level, etc.)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Expiry time (time after which this MSDU is discarded if not transmitted)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whatever else needs to be controlled within the NGV MAC and PHY functionality)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A value that permits selection within the MAC should exist for each element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 - Filippi - Martinez, NXP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686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Radio Environment Status Vector Contents (after 11-19/0276r4)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579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The Radio Environment Status Vector provides to the higher layers status about the current radio environment and the most recent 802.11bd reception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The elements of the Radio Environment Status Vector include: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Transmission format used (legacy/NGV, data rate/MCS)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Coding alternatives used (BCC, LDPC, etc.)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Spatial stream alternatives used (MIMO, STBC, etc.) 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PHY alternatives used (band, channel, etc.)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 - Filippi - Martinez, NXP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2590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802-11-Submission-Template-16-9</Template>
  <TotalTime>0</TotalTime>
  <Words>1368</Words>
  <Application>Microsoft Office PowerPoint</Application>
  <PresentationFormat>Widescreen</PresentationFormat>
  <Paragraphs>168</Paragraphs>
  <Slides>12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Gothic</vt:lpstr>
      <vt:lpstr>Arial</vt:lpstr>
      <vt:lpstr>Arial Unicode MS</vt:lpstr>
      <vt:lpstr>Times New Roman</vt:lpstr>
      <vt:lpstr>Wingdings</vt:lpstr>
      <vt:lpstr>Office Theme</vt:lpstr>
      <vt:lpstr>Microsoft Word 97 - 2003 Document</vt:lpstr>
      <vt:lpstr>The MAC Services Mismatch Between 802.11 and 1609.4</vt:lpstr>
      <vt:lpstr>Abstract</vt:lpstr>
      <vt:lpstr>Overview</vt:lpstr>
      <vt:lpstr>Comparison of the MAC_SAP as of 2016</vt:lpstr>
      <vt:lpstr>Functions Added by TGbd Needing SAP Exposure</vt:lpstr>
      <vt:lpstr>Comparison of the MLME_SAP as of 2016</vt:lpstr>
      <vt:lpstr>Extending the MAC Data Service Primitives (after 11-19/0276r4)</vt:lpstr>
      <vt:lpstr>Radio Environment Request Vector Contents (after 11-19/0276r4)</vt:lpstr>
      <vt:lpstr>Radio Environment Status Vector Contents (after 11-19/0276r4)</vt:lpstr>
      <vt:lpstr>Reporting of Radio Environment Characteristics</vt:lpstr>
      <vt:lpstr>MLME SAP Extension</vt:lpstr>
      <vt:lpstr>Additional Attributes in 802.11bd MIB</vt:lpstr>
    </vt:vector>
  </TitlesOfParts>
  <Company>NXP Semiconductors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MAC Services Mismatch Between 802.11 and 1609.4</dc:title>
  <dc:creator>Michael Fischer</dc:creator>
  <cp:lastModifiedBy>Michael Fischer</cp:lastModifiedBy>
  <cp:revision>13</cp:revision>
  <cp:lastPrinted>1601-01-01T00:00:00Z</cp:lastPrinted>
  <dcterms:created xsi:type="dcterms:W3CDTF">2019-06-25T11:30:30Z</dcterms:created>
  <dcterms:modified xsi:type="dcterms:W3CDTF">2019-06-25T14:08:44Z</dcterms:modified>
</cp:coreProperties>
</file>