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52" r:id="rId17"/>
    <p:sldId id="354" r:id="rId18"/>
    <p:sldId id="274" r:id="rId19"/>
    <p:sldId id="32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p:cViewPr varScale="1">
        <p:scale>
          <a:sx n="77" d="100"/>
          <a:sy n="77" d="100"/>
        </p:scale>
        <p:origin x="492"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1569-00-0000-liaison-statement-from-ngmn-on-e2e-architecture.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1215-00-AANI-3gpp-wlan-integration-in-5g-system-rel-17.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940-00-AANI-aani-ma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4751294"/>
          </a:xfrm>
        </p:spPr>
        <p:txBody>
          <a:bodyPr/>
          <a:lstStyle/>
          <a:p>
            <a:r>
              <a:rPr lang="en-US" altLang="en-US" sz="2000" dirty="0"/>
              <a:t>At the July 802 Plenary 802.11 passed a motion forming the AANI SC [</a:t>
            </a:r>
            <a:r>
              <a:rPr lang="en-US" sz="2000" dirty="0">
                <a:hlinkClick r:id="rId2"/>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0"/>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sz="20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b="0" dirty="0">
                <a:hlinkClick r:id="rId2"/>
              </a:rPr>
              <a:t>11-18/0256r0</a:t>
            </a:r>
            <a:r>
              <a:rPr lang="en-US" sz="2000" b="0" dirty="0"/>
              <a:t> “802.11ax for IMT-2020” </a:t>
            </a:r>
          </a:p>
          <a:p>
            <a:pPr>
              <a:buFont typeface="Arial" panose="020B0604020202020204" pitchFamily="34" charset="0"/>
              <a:buChar char="•"/>
            </a:pPr>
            <a:r>
              <a:rPr lang="en-US" sz="2000" b="0" dirty="0">
                <a:hlinkClick r:id="rId3"/>
              </a:rPr>
              <a:t>11-18/0517r2</a:t>
            </a:r>
            <a:r>
              <a:rPr lang="en-US" sz="2000" b="0" dirty="0"/>
              <a:t> “802.11ax for IMT-2020 eMBB Indoor Hotspot and Dense Urban”</a:t>
            </a:r>
          </a:p>
          <a:p>
            <a:pPr>
              <a:buFont typeface="Arial" panose="020B0604020202020204" pitchFamily="34" charset="0"/>
              <a:buChar char="•"/>
            </a:pPr>
            <a:r>
              <a:rPr lang="en-US" sz="2000" b="0" u="sng" dirty="0">
                <a:hlinkClick r:id="rId4"/>
              </a:rPr>
              <a:t>11-18/0915r3</a:t>
            </a:r>
            <a:r>
              <a:rPr lang="en-US" sz="2000" b="0" dirty="0"/>
              <a:t> “Benchmarking of 802.11ax against eMBB Indoor Hotspot requirements using IMT-2020 simulation methodology”</a:t>
            </a:r>
          </a:p>
          <a:p>
            <a:pPr>
              <a:buFont typeface="Arial" panose="020B0604020202020204" pitchFamily="34" charset="0"/>
              <a:buChar char="•"/>
            </a:pPr>
            <a:r>
              <a:rPr lang="en-US" sz="2000" b="0" dirty="0">
                <a:hlinkClick r:id="rId5"/>
              </a:rPr>
              <a:t>11-18/1240r4</a:t>
            </a:r>
            <a:r>
              <a:rPr lang="en-US" sz="2000" b="0" dirty="0"/>
              <a:t> “802.11ax for IMT-2020 eMBB Indoor Hotspot”</a:t>
            </a:r>
          </a:p>
          <a:p>
            <a:pPr>
              <a:buFont typeface="Arial" panose="020B0604020202020204" pitchFamily="34" charset="0"/>
              <a:buChar char="•"/>
            </a:pPr>
            <a:r>
              <a:rPr lang="en-US" sz="2000" b="0" dirty="0">
                <a:hlinkClick r:id="rId6"/>
              </a:rPr>
              <a:t>11-18/1573r7</a:t>
            </a:r>
            <a:r>
              <a:rPr lang="en-US" sz="2000" b="0" dirty="0"/>
              <a:t> “Summary of 802.11ax Self Evaluation for IMT-2020 EMBB Indoor Hotspot and Dense Urban Test Environments”</a:t>
            </a:r>
          </a:p>
          <a:p>
            <a:pPr>
              <a:buFont typeface="Arial" panose="020B0604020202020204" pitchFamily="34" charset="0"/>
              <a:buChar char="•"/>
            </a:pPr>
            <a:r>
              <a:rPr lang="en-US" sz="2000" b="0" dirty="0">
                <a:hlinkClick r:id="rId7"/>
              </a:rPr>
              <a:t>11-18/1340r9</a:t>
            </a:r>
            <a:r>
              <a:rPr lang="en-US" sz="2000" b="0" dirty="0"/>
              <a:t> “Proposed LS to 3GPP/WFA/WBA/WifiForward on the studies done regarding benchmarking of 802.11ax capabilities”</a:t>
            </a:r>
          </a:p>
          <a:p>
            <a:pPr>
              <a:buFont typeface="Arial" panose="020B0604020202020204" pitchFamily="34" charset="0"/>
              <a:buChar char="•"/>
            </a:pPr>
            <a:r>
              <a:rPr lang="en-US" sz="2000" b="0" dirty="0">
                <a:hlinkClick r:id="rId8"/>
              </a:rPr>
              <a:t>LS sent by the 802.11 WG Chair</a:t>
            </a:r>
            <a:r>
              <a:rPr lang="en-US" sz="2000" b="0" dirty="0"/>
              <a:t>, based on: </a:t>
            </a:r>
            <a:r>
              <a:rPr lang="en-US" altLang="en-US" sz="2000" b="0" dirty="0">
                <a:hlinkClick r:id="rId7"/>
              </a:rPr>
              <a:t>11-18/1340r9</a:t>
            </a:r>
            <a:r>
              <a:rPr lang="en-US" sz="2000" b="0" dirty="0"/>
              <a:t> </a:t>
            </a:r>
          </a:p>
          <a:p>
            <a:pPr>
              <a:buFont typeface="Arial" panose="020B0604020202020204" pitchFamily="34" charset="0"/>
              <a:buChar char="•"/>
            </a:pPr>
            <a:r>
              <a:rPr lang="en-US" altLang="en-US" sz="2000" b="0" dirty="0">
                <a:solidFill>
                  <a:schemeClr val="tx1"/>
                </a:solidFill>
              </a:rPr>
              <a:t>11-19/0888r0 “Discussion on IMT-2020 mMTC and URLLC requirements” </a:t>
            </a:r>
          </a:p>
          <a:p>
            <a:pPr>
              <a:buFont typeface="Arial" panose="020B0604020202020204" pitchFamily="34" charset="0"/>
              <a:buChar char="•"/>
            </a:pPr>
            <a:r>
              <a:rPr lang="en-US" altLang="en-US" sz="2000" b="0" dirty="0">
                <a:solidFill>
                  <a:schemeClr val="tx1"/>
                </a:solidFill>
              </a:rPr>
              <a:t>11-19/0871r0 “802.11ax for IMT-2020 eMBB Dense Urban” </a:t>
            </a: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571500" indent="-457200">
              <a:buFont typeface="+mj-lt"/>
              <a:buAutoNum type="arabicPeriod"/>
            </a:pPr>
            <a:r>
              <a:rPr lang="en-US" dirty="0">
                <a:solidFill>
                  <a:schemeClr val="tx1"/>
                </a:solidFill>
              </a:rPr>
              <a:t>801.11ax performance evaluation – IMT-2020 requirements</a:t>
            </a:r>
          </a:p>
          <a:p>
            <a:pPr marL="857250" lvl="1" indent="-457200">
              <a:spcBef>
                <a:spcPts val="200"/>
              </a:spcBef>
              <a:buFont typeface="+mj-lt"/>
              <a:buAutoNum type="alphaLcParenR"/>
              <a:defRPr/>
            </a:pPr>
            <a:r>
              <a:rPr lang="en-US" sz="1800" dirty="0"/>
              <a:t>11-19/xxxxr0 Updated 11ax evaluation for IMT-2020 Dense Urban, adding mobility</a:t>
            </a:r>
          </a:p>
          <a:p>
            <a:pPr marL="857250" lvl="1" indent="-457200">
              <a:spcBef>
                <a:spcPts val="200"/>
              </a:spcBef>
              <a:buFont typeface="+mj-lt"/>
              <a:buAutoNum type="alphaLcParenR"/>
              <a:defRPr/>
            </a:pPr>
            <a:r>
              <a:rPr lang="en-US" sz="1800" dirty="0"/>
              <a:t>11-19/xxxxr0 Summary of 802.11ax performance evaluation IMT-2020 Indoor Hotspot and Dense Urban </a:t>
            </a:r>
          </a:p>
          <a:p>
            <a:pPr marL="857250" lvl="1" indent="-457200">
              <a:spcBef>
                <a:spcPts val="200"/>
              </a:spcBef>
              <a:buFont typeface="+mj-lt"/>
              <a:buAutoNum type="alphaLcParenR"/>
              <a:defRPr/>
            </a:pPr>
            <a:r>
              <a:rPr lang="en-US" sz="1800" dirty="0"/>
              <a:t>11-19/xxxxr0 Draft press release: 802.11ax performance evaluation IMT-2020 </a:t>
            </a:r>
          </a:p>
          <a:p>
            <a:pPr marL="571500" indent="-457200">
              <a:buFont typeface="+mj-lt"/>
              <a:buAutoNum type="arabicPeriod"/>
            </a:pPr>
            <a:endParaRPr lang="en-US" altLang="en-US" dirty="0">
              <a:solidFill>
                <a:schemeClr val="bg1">
                  <a:lumMod val="65000"/>
                </a:schemeClr>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16</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lvl="0" indent="-457200">
              <a:buFont typeface="+mj-lt"/>
              <a:buAutoNum type="arabicPeriod"/>
            </a:pPr>
            <a:r>
              <a:rPr lang="en-US" altLang="en-US" dirty="0"/>
              <a:t>11-19/1024r0 “ITU-R WP5D IMT-2020 Status – Final Proposals” – Joseph Levy (InterDigital)</a:t>
            </a:r>
          </a:p>
          <a:p>
            <a:pPr marL="571500" indent="-457200">
              <a:buFont typeface="+mj-lt"/>
              <a:buAutoNum type="arabicPeriod"/>
            </a:pPr>
            <a:r>
              <a:rPr lang="en-US" u="sng" dirty="0">
                <a:hlinkClick r:id="rId2"/>
              </a:rPr>
              <a:t>11-19/1215r0</a:t>
            </a:r>
            <a:r>
              <a:rPr lang="en-US" dirty="0"/>
              <a:t> “3GPP WLAN Integration in 5G System Rel-17” – Thomas Derham (Broadcom)</a:t>
            </a:r>
          </a:p>
          <a:p>
            <a:pPr marL="571500" indent="-457200">
              <a:buFont typeface="+mj-lt"/>
              <a:buAutoNum type="arabicPeriod"/>
            </a:pPr>
            <a:r>
              <a:rPr lang="en-US" dirty="0"/>
              <a:t>11-19/xxxxr0 draft LS to 3GPP SA on WLAN Integration in 5G System Rel-17</a:t>
            </a:r>
          </a:p>
          <a:p>
            <a:pPr marL="571500" indent="-457200">
              <a:buFont typeface="+mj-lt"/>
              <a:buAutoNum type="arabicPeriod"/>
            </a:pPr>
            <a:r>
              <a:rPr lang="en-US" dirty="0"/>
              <a:t>Continue discussion on press release</a:t>
            </a:r>
          </a:p>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September 2019 </a:t>
            </a:r>
            <a:r>
              <a:rPr lang="en-GB" dirty="0"/>
              <a:t>Marriott Hanoi, Hanoi, Vietnam:</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July 2019</a:t>
            </a:r>
          </a:p>
          <a:p>
            <a:pPr algn="ctr"/>
            <a:r>
              <a:rPr lang="en-GB" dirty="0"/>
              <a:t>Austria Center Vienna, Vienna, Austria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Proposal on Interworking between IEEE 802.11 WLAN and 3GPP 5G Core Network– Hyun Seo Oh (ETRI)</a:t>
            </a:r>
          </a:p>
          <a:p>
            <a:pPr marL="857250" lvl="1" indent="-457200">
              <a:spcBef>
                <a:spcPts val="200"/>
              </a:spcBef>
              <a:buFont typeface="+mj-lt"/>
              <a:buAutoNum type="alphaLcParenR"/>
              <a:defRPr/>
            </a:pPr>
            <a:r>
              <a:rPr lang="en-US" sz="1600" dirty="0"/>
              <a:t>801.11ax performance evaluation – IMT-2020 requirements</a:t>
            </a:r>
          </a:p>
          <a:p>
            <a:pPr marL="1257300" lvl="2" indent="-457200">
              <a:spcBef>
                <a:spcPts val="200"/>
              </a:spcBef>
              <a:buFont typeface="+mj-lt"/>
              <a:buAutoNum type="romanLcPeriod"/>
              <a:defRPr/>
            </a:pPr>
            <a:r>
              <a:rPr lang="en-US" sz="1400" dirty="0"/>
              <a:t>Updated 11ax evaluation for IMT-2020 Dense Urban, adding mobility</a:t>
            </a:r>
          </a:p>
          <a:p>
            <a:pPr marL="1257300" lvl="2" indent="-457200">
              <a:spcBef>
                <a:spcPts val="200"/>
              </a:spcBef>
              <a:buFont typeface="+mj-lt"/>
              <a:buAutoNum type="romanLcPeriod"/>
              <a:defRPr/>
            </a:pPr>
            <a:r>
              <a:rPr lang="en-US" sz="1400" dirty="0"/>
              <a:t>Updated summary of 802.11ax performance evaluation in IMT-2020 Indoor Hotspot and Dense Urban </a:t>
            </a:r>
          </a:p>
          <a:p>
            <a:pPr marL="1257300" lvl="2" indent="-457200">
              <a:spcBef>
                <a:spcPts val="200"/>
              </a:spcBef>
              <a:buFont typeface="+mj-lt"/>
              <a:buAutoNum type="romanLcPeriod"/>
              <a:defRPr/>
            </a:pPr>
            <a:r>
              <a:rPr lang="en-US" sz="1400" dirty="0"/>
              <a:t>Draft press release on 802.11ax performance evaluation in IMT-2020 Indoor Hotspot and Dense Urban</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sz="1600" dirty="0"/>
              <a:t>ITU-R WP5D IMT-2020 Status – Final Proposals – Joseph Levy (InterDigital)</a:t>
            </a:r>
          </a:p>
          <a:p>
            <a:pPr marL="800100" lvl="1" indent="-342900">
              <a:spcBef>
                <a:spcPts val="200"/>
              </a:spcBef>
              <a:buFont typeface="+mj-lt"/>
              <a:buAutoNum type="alphaLcParenR"/>
              <a:defRPr/>
            </a:pPr>
            <a:r>
              <a:rPr lang="en-US" sz="1600" dirty="0"/>
              <a:t>3GPP WLAN Integration in 5G System Rel-17 – Thomas Derham (Broadcom)</a:t>
            </a:r>
          </a:p>
          <a:p>
            <a:pPr marL="800100" lvl="1" indent="-342900">
              <a:spcBef>
                <a:spcPts val="200"/>
              </a:spcBef>
              <a:buFont typeface="+mj-lt"/>
              <a:buAutoNum type="alphaLcParenR"/>
              <a:defRPr/>
            </a:pPr>
            <a:r>
              <a:rPr lang="en-US" sz="1600" dirty="0"/>
              <a:t>Draft LS to 3GPP SA on: WLAN Integration in 5G system Rel-17</a:t>
            </a:r>
          </a:p>
          <a:p>
            <a:pPr marL="800100" lvl="1" indent="-342900">
              <a:spcBef>
                <a:spcPts val="200"/>
              </a:spcBef>
              <a:buFont typeface="+mj-lt"/>
              <a:buAutoNum type="alphaLcParenR"/>
              <a:defRPr/>
            </a:pPr>
            <a:r>
              <a:rPr lang="en-US" sz="1600" dirty="0"/>
              <a:t>Continue discussion on press release</a:t>
            </a:r>
          </a:p>
          <a:p>
            <a:pPr marL="800100" lvl="1" indent="-342900">
              <a:spcBef>
                <a:spcPts val="200"/>
              </a:spcBef>
              <a:buFont typeface="+mj-lt"/>
              <a:buAutoNum type="alphaLcParenR"/>
              <a:defRPr/>
            </a:pPr>
            <a:r>
              <a:rPr lang="en-US" altLang="en-US" sz="1600" dirty="0"/>
              <a:t>??</a:t>
            </a:r>
          </a:p>
          <a:p>
            <a:pPr marL="457200" indent="-457200">
              <a:spcBef>
                <a:spcPts val="200"/>
              </a:spcBef>
              <a:buFont typeface="Times New Roman" panose="02020603050405020304" pitchFamily="18" charset="0"/>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May 2019 Meeting in Atlanta, GA, USA</a:t>
            </a:r>
            <a:r>
              <a:rPr lang="en-US" altLang="en-US" dirty="0"/>
              <a:t>:</a:t>
            </a:r>
            <a:br>
              <a:rPr lang="en-US" altLang="en-US" dirty="0"/>
            </a:br>
            <a:r>
              <a:rPr lang="en-US" altLang="en-US" dirty="0">
                <a:hlinkClick r:id="rId2"/>
              </a:rPr>
              <a:t>11-19/0940r0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24918</TotalTime>
  <Words>1896</Words>
  <Application>Microsoft Office PowerPoint</Application>
  <PresentationFormat>Widescreen</PresentationFormat>
  <Paragraphs>265</Paragraphs>
  <Slides>20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Thursday AM1</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347</cp:revision>
  <cp:lastPrinted>1601-01-01T00:00:00Z</cp:lastPrinted>
  <dcterms:created xsi:type="dcterms:W3CDTF">2017-06-02T20:57:23Z</dcterms:created>
  <dcterms:modified xsi:type="dcterms:W3CDTF">2019-07-12T21:27:06Z</dcterms:modified>
</cp:coreProperties>
</file>