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96" r:id="rId2"/>
    <p:sldId id="257" r:id="rId3"/>
    <p:sldId id="1316" r:id="rId4"/>
    <p:sldId id="1300" r:id="rId5"/>
    <p:sldId id="1291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6/26/2019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June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802.11-19/1021r1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Preamble Design Harmonization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2019-06-27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62152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07394" y="3106290"/>
          <a:ext cx="5543550" cy="13286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Sameer Vermani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Qualcomm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Alice Chen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Bin Tian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Menzo Wentink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87376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Youhan Kim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37E8-FE73-45DD-848E-5629522C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for EHT: Desirable Traits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2E35-DD53-44D0-896E-2F7D77B4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2073"/>
            <a:ext cx="7772400" cy="3086100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/>
              <a:t>High level design goals for EHT preamble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Minimal design burden and easy implementation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Good classification performance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Enough bits to accommodate new EHT features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Desire to solve the auto-detection issue for multiple standards starting with EHT, together</a:t>
            </a: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8BCFAA0E-DA1D-48AB-BD69-E8A2CF7F13CD}"/>
              </a:ext>
            </a:extLst>
          </p:cNvPr>
          <p:cNvSpPr/>
          <p:nvPr/>
        </p:nvSpPr>
        <p:spPr bwMode="auto">
          <a:xfrm>
            <a:off x="1115616" y="4092136"/>
            <a:ext cx="7056784" cy="5610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16A2F12B-28C8-45E3-9FAD-BB9FC5778188}"/>
              </a:ext>
            </a:extLst>
          </p:cNvPr>
          <p:cNvSpPr/>
          <p:nvPr/>
        </p:nvSpPr>
        <p:spPr bwMode="auto">
          <a:xfrm>
            <a:off x="4386632" y="4739197"/>
            <a:ext cx="263156" cy="38780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C68105-9D27-443C-9759-773F65F175D7}"/>
              </a:ext>
            </a:extLst>
          </p:cNvPr>
          <p:cNvSpPr txBox="1"/>
          <p:nvPr/>
        </p:nvSpPr>
        <p:spPr>
          <a:xfrm>
            <a:off x="3945065" y="5182674"/>
            <a:ext cx="1253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/>
              <a:t>Necessitates </a:t>
            </a:r>
          </a:p>
          <a:p>
            <a:pPr algn="ctr"/>
            <a:r>
              <a:rPr lang="en-US" sz="1600" i="1" dirty="0"/>
              <a:t>a paradigm </a:t>
            </a:r>
          </a:p>
          <a:p>
            <a:pPr algn="ctr"/>
            <a:r>
              <a:rPr lang="en-US" sz="1600" i="1" dirty="0"/>
              <a:t>shift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6767D-B16C-4DBA-AAC2-E0D3DDF6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F34DF-26AE-4A05-BA89-B44B7E6F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B0F75-1DAB-4047-99C8-F47C8384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296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B2D84-4C6D-4E47-B63B-ED3F09C2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802.11 auto-detection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CEEFC-A5D1-4CDC-83DF-1A04D73A7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Every new standard after 11a has been introducing new auto-detection markers</a:t>
            </a:r>
          </a:p>
          <a:p>
            <a:pPr lvl="1"/>
            <a:r>
              <a:rPr lang="en-US" sz="1400" dirty="0"/>
              <a:t>11n </a:t>
            </a:r>
          </a:p>
          <a:p>
            <a:pPr lvl="2"/>
            <a:r>
              <a:rPr lang="en-US" sz="1400" dirty="0"/>
              <a:t>Q-BPSK rotation on symbol after L-SIG</a:t>
            </a:r>
          </a:p>
          <a:p>
            <a:pPr lvl="1"/>
            <a:r>
              <a:rPr lang="en-US" sz="1400" dirty="0"/>
              <a:t>11ac</a:t>
            </a:r>
          </a:p>
          <a:p>
            <a:pPr lvl="2"/>
            <a:r>
              <a:rPr lang="en-US" sz="1400" dirty="0"/>
              <a:t>Q-BPSK rotation on the second symbol after L-SIG </a:t>
            </a:r>
          </a:p>
          <a:p>
            <a:pPr lvl="2"/>
            <a:r>
              <a:rPr lang="en-US" sz="1400" dirty="0"/>
              <a:t>L-SIG length to be a multiple of 3</a:t>
            </a:r>
          </a:p>
          <a:p>
            <a:pPr lvl="1"/>
            <a:r>
              <a:rPr lang="en-US" sz="1400" dirty="0"/>
              <a:t>11ax </a:t>
            </a:r>
          </a:p>
          <a:p>
            <a:pPr lvl="2"/>
            <a:r>
              <a:rPr lang="en-US" sz="1400" dirty="0"/>
              <a:t>RL-SIG</a:t>
            </a:r>
          </a:p>
          <a:p>
            <a:pPr lvl="2"/>
            <a:r>
              <a:rPr lang="en-US" sz="1400" dirty="0"/>
              <a:t>Non-multiple of 3 length in L-SIG</a:t>
            </a:r>
          </a:p>
          <a:p>
            <a:pPr lvl="2"/>
            <a:endParaRPr lang="en-US" sz="1400" dirty="0"/>
          </a:p>
          <a:p>
            <a:r>
              <a:rPr lang="en-US" sz="1800" dirty="0"/>
              <a:t>Problem with this approach</a:t>
            </a:r>
          </a:p>
          <a:p>
            <a:pPr lvl="1"/>
            <a:r>
              <a:rPr lang="en-US" sz="1400" dirty="0"/>
              <a:t>The auto-detection scheme takes up spec development time in </a:t>
            </a:r>
            <a:r>
              <a:rPr lang="en-US" sz="1400" i="1" dirty="0"/>
              <a:t>every</a:t>
            </a:r>
            <a:r>
              <a:rPr lang="en-US" sz="1400" dirty="0"/>
              <a:t> 802.11 generation</a:t>
            </a:r>
          </a:p>
          <a:p>
            <a:pPr lvl="1"/>
            <a:r>
              <a:rPr lang="en-US" sz="1400" dirty="0"/>
              <a:t>The classification engine keeps getting more and more complicated</a:t>
            </a:r>
          </a:p>
          <a:p>
            <a:pPr lvl="1"/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BC638-7A6C-40DB-85FD-41BF09E3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C335FF-DF00-4E41-9BB6-C3F7ACD89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4F550B-B7D0-49F1-8BB0-4207B2296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331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3916-1640-4952-8F7D-8E3C7C7B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/>
              <a:t>Preamble Design Harmonization across Generations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755CB-F925-4F31-92AD-AC5E0BF1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56" y="2032716"/>
            <a:ext cx="7772400" cy="3303244"/>
          </a:xfrm>
        </p:spPr>
        <p:txBody>
          <a:bodyPr/>
          <a:lstStyle/>
          <a:p>
            <a:r>
              <a:rPr lang="en-US" sz="1400" dirty="0"/>
              <a:t>Starting with EHT, fix the preamble auto-detection marker across multiple  802.11 generations</a:t>
            </a:r>
          </a:p>
          <a:p>
            <a:pPr lvl="1"/>
            <a:r>
              <a:rPr lang="en-US" sz="1400" dirty="0"/>
              <a:t>Maintain a common auto-detection signature </a:t>
            </a:r>
            <a:r>
              <a:rPr lang="en-US" sz="1400" dirty="0">
                <a:sym typeface="Wingdings" panose="05000000000000000000" pitchFamily="2" charset="2"/>
              </a:rPr>
              <a:t> Need to maintain a common structure for a few symbols after L-SIG, for multiple 802.11 generations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Classification of future generations based on a </a:t>
            </a:r>
            <a:r>
              <a:rPr lang="en-US" sz="1400" i="1" dirty="0"/>
              <a:t>PHY version identifier </a:t>
            </a:r>
            <a:r>
              <a:rPr lang="en-US" sz="1400" dirty="0"/>
              <a:t>field (e.g., 3-4 bits)</a:t>
            </a:r>
            <a:r>
              <a:rPr lang="en-US" sz="1400" i="1" dirty="0"/>
              <a:t> </a:t>
            </a:r>
            <a:r>
              <a:rPr lang="en-US" sz="1400" dirty="0"/>
              <a:t>in the PHY header</a:t>
            </a:r>
          </a:p>
          <a:p>
            <a:pPr lvl="1"/>
            <a:r>
              <a:rPr lang="en-US" sz="1400" dirty="0"/>
              <a:t>Value of the version identifier field differentiates between EHT and future standards</a:t>
            </a:r>
          </a:p>
          <a:p>
            <a:pPr lvl="1"/>
            <a:r>
              <a:rPr lang="en-US" sz="1400" dirty="0"/>
              <a:t>Same auto-detection method can be used for all standards starting with EHT</a:t>
            </a:r>
          </a:p>
          <a:p>
            <a:endParaRPr lang="en-US" sz="1400" dirty="0"/>
          </a:p>
          <a:p>
            <a:r>
              <a:rPr lang="en-US" sz="1400" dirty="0"/>
              <a:t>Benefit: The auto-detection problem is solved for multiple 802.11 generations together</a:t>
            </a:r>
          </a:p>
          <a:p>
            <a:endParaRPr lang="en-US" sz="1400" dirty="0"/>
          </a:p>
          <a:p>
            <a:endParaRPr lang="en-US" sz="11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74CF2A-8776-4B1A-986A-6DA7745F75B8}"/>
              </a:ext>
            </a:extLst>
          </p:cNvPr>
          <p:cNvSpPr/>
          <p:nvPr/>
        </p:nvSpPr>
        <p:spPr bwMode="auto">
          <a:xfrm>
            <a:off x="2578100" y="5820063"/>
            <a:ext cx="1707049" cy="25210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Legacy preamble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(may include RL-SIG)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DCDD1DC-D845-4D1A-8BD5-B9DB3C17A4BF}"/>
              </a:ext>
            </a:extLst>
          </p:cNvPr>
          <p:cNvCxnSpPr>
            <a:cxnSpLocks/>
          </p:cNvCxnSpPr>
          <p:nvPr/>
        </p:nvCxnSpPr>
        <p:spPr bwMode="auto">
          <a:xfrm flipV="1">
            <a:off x="2578100" y="5735430"/>
            <a:ext cx="3504954" cy="41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BBCBD3D-1C14-4488-BB21-3657C693592B}"/>
              </a:ext>
            </a:extLst>
          </p:cNvPr>
          <p:cNvSpPr txBox="1"/>
          <p:nvPr/>
        </p:nvSpPr>
        <p:spPr>
          <a:xfrm>
            <a:off x="3414967" y="5494691"/>
            <a:ext cx="21210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/>
              <a:t>Common structure for  EHT and beyond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63A54C-EA39-4229-A876-31638C045579}"/>
              </a:ext>
            </a:extLst>
          </p:cNvPr>
          <p:cNvSpPr txBox="1"/>
          <p:nvPr/>
        </p:nvSpPr>
        <p:spPr>
          <a:xfrm>
            <a:off x="1037469" y="5798495"/>
            <a:ext cx="141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802.11be preamble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F62852-CBFD-4947-A7C4-190FE31DB226}"/>
              </a:ext>
            </a:extLst>
          </p:cNvPr>
          <p:cNvSpPr/>
          <p:nvPr/>
        </p:nvSpPr>
        <p:spPr bwMode="auto">
          <a:xfrm>
            <a:off x="4285149" y="5818694"/>
            <a:ext cx="1797905" cy="257249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New PHY header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88819-79AC-4C0C-98CB-756E7C8E19A7}"/>
              </a:ext>
            </a:extLst>
          </p:cNvPr>
          <p:cNvSpPr txBox="1"/>
          <p:nvPr/>
        </p:nvSpPr>
        <p:spPr>
          <a:xfrm>
            <a:off x="6642686" y="5700009"/>
            <a:ext cx="181331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i="1" dirty="0"/>
              <a:t>New SIG contains a</a:t>
            </a:r>
          </a:p>
          <a:p>
            <a:pPr algn="ctr"/>
            <a:r>
              <a:rPr lang="en-US" sz="900" i="1" dirty="0"/>
              <a:t>PHY Version Identifier</a:t>
            </a:r>
          </a:p>
          <a:p>
            <a:pPr algn="ctr"/>
            <a:r>
              <a:rPr lang="en-US" sz="900" i="1" dirty="0"/>
              <a:t>whose value identifies this as 11be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E616EBC-0F07-4D3C-B985-2C2CC2EB8811}"/>
              </a:ext>
            </a:extLst>
          </p:cNvPr>
          <p:cNvCxnSpPr>
            <a:cxnSpLocks/>
          </p:cNvCxnSpPr>
          <p:nvPr/>
        </p:nvCxnSpPr>
        <p:spPr bwMode="auto">
          <a:xfrm flipV="1">
            <a:off x="6151151" y="5943129"/>
            <a:ext cx="516895" cy="12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A2517-D009-46B5-811B-0A52736C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21CA8-14EA-4926-9F31-6181EECB0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5FFAC425-8909-4387-AEF9-F2A1666D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757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CA81B-250A-4E8F-A251-2A846E63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47F16-5E8C-4375-BEA0-4D8A10C92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276872"/>
            <a:ext cx="7772400" cy="3086100"/>
          </a:xfrm>
        </p:spPr>
        <p:txBody>
          <a:bodyPr/>
          <a:lstStyle/>
          <a:p>
            <a:r>
              <a:rPr lang="en-US" sz="2000" dirty="0"/>
              <a:t>We proposed a paradigm shift in the preamble design</a:t>
            </a:r>
          </a:p>
          <a:p>
            <a:pPr lvl="1"/>
            <a:r>
              <a:rPr lang="en-US" sz="1800" dirty="0"/>
              <a:t>Harmonization of auto-detection for multiple standards, starting with EHT</a:t>
            </a:r>
          </a:p>
          <a:p>
            <a:pPr lvl="2"/>
            <a:r>
              <a:rPr lang="en-US" dirty="0"/>
              <a:t>Introduce a PHY version identifier field in the PHY header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A6A5F-2E26-477E-B98A-E9BD36F0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8A7DE-ED3F-44CD-9A7F-447C62C1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June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AE85A-55E6-4918-A557-1DF39EF6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7277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51818</TotalTime>
  <Words>366</Words>
  <Application>Microsoft Office PowerPoint</Application>
  <PresentationFormat>On-screen Show (4:3)</PresentationFormat>
  <Paragraphs>82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Qualcomm Office Regular</vt:lpstr>
      <vt:lpstr>Qualcomm Regular</vt:lpstr>
      <vt:lpstr>Times New Roman</vt:lpstr>
      <vt:lpstr>Wingdings</vt:lpstr>
      <vt:lpstr>802-11-Submission</vt:lpstr>
      <vt:lpstr>Preamble Design Harmonization</vt:lpstr>
      <vt:lpstr>Preamble for EHT: Desirable Traits</vt:lpstr>
      <vt:lpstr>Traditional 802.11 auto-detection</vt:lpstr>
      <vt:lpstr>Preamble Design Harmonization across Generations</vt:lpstr>
      <vt:lpstr>Summary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1277</cp:revision>
  <cp:lastPrinted>1998-02-10T13:28:06Z</cp:lastPrinted>
  <dcterms:created xsi:type="dcterms:W3CDTF">2004-12-02T14:01:45Z</dcterms:created>
  <dcterms:modified xsi:type="dcterms:W3CDTF">2019-06-27T06:15:49Z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