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 id="2147483751" r:id="rId2"/>
  </p:sldMasterIdLst>
  <p:notesMasterIdLst>
    <p:notesMasterId r:id="rId9"/>
  </p:notesMasterIdLst>
  <p:sldIdLst>
    <p:sldId id="331" r:id="rId3"/>
    <p:sldId id="257" r:id="rId4"/>
    <p:sldId id="1316" r:id="rId5"/>
    <p:sldId id="1300" r:id="rId6"/>
    <p:sldId id="1291" r:id="rId7"/>
    <p:sldId id="130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08" autoAdjust="0"/>
    <p:restoredTop sz="94667" autoAdjust="0"/>
  </p:normalViewPr>
  <p:slideViewPr>
    <p:cSldViewPr snapToGrid="0">
      <p:cViewPr varScale="1">
        <p:scale>
          <a:sx n="85" d="100"/>
          <a:sy n="85" d="100"/>
        </p:scale>
        <p:origin x="64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0149BB-706A-5A46-8C1D-4B3C6D2CB408}" type="datetimeFigureOut">
              <a:t>6/26/2019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C6D631-A368-2A4D-90E3-DD3E771074FC}" type="slidenum">
              <a:t>‹#›</a:t>
            </a:fld>
            <a:endParaRPr lang="en-US"/>
          </a:p>
        </p:txBody>
      </p:sp>
    </p:spTree>
    <p:extLst>
      <p:ext uri="{BB962C8B-B14F-4D97-AF65-F5344CB8AC3E}">
        <p14:creationId xmlns:p14="http://schemas.microsoft.com/office/powerpoint/2010/main" val="3223895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Blue 10-24 gradien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74BE142-9DFF-4752-86A2-7CD1767FFF68}"/>
              </a:ext>
            </a:extLst>
          </p:cNvPr>
          <p:cNvPicPr>
            <a:picLocks noChangeAspect="1"/>
          </p:cNvPicPr>
          <p:nvPr/>
        </p:nvPicPr>
        <p:blipFill rotWithShape="1">
          <a:blip r:embed="rId2"/>
          <a:srcRect l="27744"/>
          <a:stretch/>
        </p:blipFill>
        <p:spPr bwMode="gray">
          <a:xfrm>
            <a:off x="1" y="1231998"/>
            <a:ext cx="9773500" cy="5127180"/>
          </a:xfrm>
          <a:prstGeom prst="rect">
            <a:avLst/>
          </a:prstGeom>
        </p:spPr>
      </p:pic>
      <p:sp>
        <p:nvSpPr>
          <p:cNvPr id="11" name="Rectangle 10">
            <a:extLst>
              <a:ext uri="{FF2B5EF4-FFF2-40B4-BE49-F238E27FC236}">
                <a16:creationId xmlns:a16="http://schemas.microsoft.com/office/drawing/2014/main" id="{99A7D86E-0511-40BC-9C4F-607427228C38}"/>
              </a:ext>
            </a:extLst>
          </p:cNvPr>
          <p:cNvSpPr/>
          <p:nvPr/>
        </p:nvSpPr>
        <p:spPr bwMode="gray">
          <a:xfrm>
            <a:off x="9533875" y="2"/>
            <a:ext cx="239627" cy="1305694"/>
          </a:xfrm>
          <a:prstGeom prst="rect">
            <a:avLst/>
          </a:prstGeom>
          <a:solidFill>
            <a:srgbClr val="CACBD0"/>
          </a:solidFill>
          <a:ln w="10795" cap="flat" cmpd="sng" algn="ctr">
            <a:noFill/>
            <a:prstDash val="solid"/>
          </a:ln>
          <a:effectLst/>
        </p:spPr>
        <p:txBody>
          <a:bodyPr rtlCol="0" anchor="ctr"/>
          <a:lstStyle/>
          <a:p>
            <a:pPr algn="ctr">
              <a:defRPr/>
            </a:pPr>
            <a:endParaRPr lang="en-US" sz="1350" kern="0" dirty="0">
              <a:solidFill>
                <a:prstClr val="white"/>
              </a:solidFill>
            </a:endParaRPr>
          </a:p>
        </p:txBody>
      </p:sp>
      <p:sp>
        <p:nvSpPr>
          <p:cNvPr id="13" name="Rectangle: Single Corner Rounded 55">
            <a:extLst>
              <a:ext uri="{FF2B5EF4-FFF2-40B4-BE49-F238E27FC236}">
                <a16:creationId xmlns:a16="http://schemas.microsoft.com/office/drawing/2014/main" id="{85EC940F-80A8-4854-B668-0B2C3B537AEF}"/>
              </a:ext>
            </a:extLst>
          </p:cNvPr>
          <p:cNvSpPr/>
          <p:nvPr/>
        </p:nvSpPr>
        <p:spPr bwMode="gray">
          <a:xfrm flipV="1">
            <a:off x="1" y="2"/>
            <a:ext cx="9567417" cy="6266834"/>
          </a:xfrm>
          <a:prstGeom prst="round1Rect">
            <a:avLst>
              <a:gd name="adj" fmla="val 3540"/>
            </a:avLst>
          </a:prstGeom>
          <a:solidFill>
            <a:srgbClr val="7CA0FF"/>
          </a:solidFill>
          <a:ln w="10795" cap="flat" cmpd="sng" algn="ctr">
            <a:noFill/>
            <a:prstDash val="solid"/>
          </a:ln>
          <a:effectLst>
            <a:outerShdw blurRad="139700" dist="38100" dir="21540000" algn="bl" rotWithShape="0">
              <a:prstClr val="black">
                <a:alpha val="2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sz="1350" kern="0" dirty="0">
              <a:solidFill>
                <a:prstClr val="white"/>
              </a:solidFill>
            </a:endParaRPr>
          </a:p>
        </p:txBody>
      </p:sp>
      <p:sp>
        <p:nvSpPr>
          <p:cNvPr id="14" name="Rectangle: Single Corner Rounded 49">
            <a:extLst>
              <a:ext uri="{FF2B5EF4-FFF2-40B4-BE49-F238E27FC236}">
                <a16:creationId xmlns:a16="http://schemas.microsoft.com/office/drawing/2014/main" id="{11C11600-149C-4FE5-B9F8-44B51907F4B9}"/>
              </a:ext>
            </a:extLst>
          </p:cNvPr>
          <p:cNvSpPr/>
          <p:nvPr/>
        </p:nvSpPr>
        <p:spPr bwMode="gray">
          <a:xfrm flipV="1">
            <a:off x="8903955" y="2"/>
            <a:ext cx="670560" cy="6267118"/>
          </a:xfrm>
          <a:prstGeom prst="round1Rect">
            <a:avLst>
              <a:gd name="adj" fmla="val 65513"/>
            </a:avLst>
          </a:prstGeom>
          <a:solidFill>
            <a:srgbClr val="7CA0FE"/>
          </a:solidFill>
          <a:ln w="10795" cap="flat" cmpd="sng" algn="ctr">
            <a:noFill/>
            <a:prstDash val="solid"/>
          </a:ln>
          <a:effectLst/>
        </p:spPr>
        <p:txBody>
          <a:bodyPr rtlCol="0" anchor="ctr"/>
          <a:lstStyle/>
          <a:p>
            <a:pPr algn="ctr">
              <a:defRPr/>
            </a:pPr>
            <a:endParaRPr lang="en-US" sz="1350" kern="0" dirty="0">
              <a:solidFill>
                <a:prstClr val="white"/>
              </a:solidFill>
            </a:endParaRPr>
          </a:p>
        </p:txBody>
      </p:sp>
      <p:grpSp>
        <p:nvGrpSpPr>
          <p:cNvPr id="15" name="Group 14">
            <a:extLst>
              <a:ext uri="{FF2B5EF4-FFF2-40B4-BE49-F238E27FC236}">
                <a16:creationId xmlns:a16="http://schemas.microsoft.com/office/drawing/2014/main" id="{13AA064E-BF94-4220-A2E6-AD0EBAD92E5F}"/>
              </a:ext>
            </a:extLst>
          </p:cNvPr>
          <p:cNvGrpSpPr/>
          <p:nvPr/>
        </p:nvGrpSpPr>
        <p:grpSpPr bwMode="gray">
          <a:xfrm>
            <a:off x="2" y="0"/>
            <a:ext cx="8822604" cy="5487292"/>
            <a:chOff x="503573" y="46747"/>
            <a:chExt cx="9419881" cy="5487292"/>
          </a:xfrm>
        </p:grpSpPr>
        <p:sp>
          <p:nvSpPr>
            <p:cNvPr id="16" name="Rectangle 15">
              <a:extLst>
                <a:ext uri="{FF2B5EF4-FFF2-40B4-BE49-F238E27FC236}">
                  <a16:creationId xmlns:a16="http://schemas.microsoft.com/office/drawing/2014/main" id="{BED2CEFD-5D4A-461C-A377-D3F78C612FBF}"/>
                </a:ext>
              </a:extLst>
            </p:cNvPr>
            <p:cNvSpPr/>
            <p:nvPr/>
          </p:nvSpPr>
          <p:spPr bwMode="gray">
            <a:xfrm>
              <a:off x="9800389" y="46748"/>
              <a:ext cx="123065" cy="2105026"/>
            </a:xfrm>
            <a:prstGeom prst="rect">
              <a:avLst/>
            </a:prstGeom>
            <a:solidFill>
              <a:srgbClr val="5D78C7"/>
            </a:solidFill>
            <a:ln w="10795" cap="flat" cmpd="sng" algn="ctr">
              <a:noFill/>
              <a:prstDash val="solid"/>
            </a:ln>
            <a:effectLst/>
          </p:spPr>
          <p:txBody>
            <a:bodyPr rtlCol="0" anchor="ctr"/>
            <a:lstStyle/>
            <a:p>
              <a:pPr algn="ctr">
                <a:defRPr/>
              </a:pPr>
              <a:endParaRPr lang="en-US" sz="1350" kern="0" dirty="0">
                <a:solidFill>
                  <a:prstClr val="white"/>
                </a:solidFill>
              </a:endParaRPr>
            </a:p>
          </p:txBody>
        </p:sp>
        <p:sp>
          <p:nvSpPr>
            <p:cNvPr id="17" name="Rectangle 16">
              <a:extLst>
                <a:ext uri="{FF2B5EF4-FFF2-40B4-BE49-F238E27FC236}">
                  <a16:creationId xmlns:a16="http://schemas.microsoft.com/office/drawing/2014/main" id="{B2211A6A-7503-41DE-ABF8-BCB51F60E455}"/>
                </a:ext>
              </a:extLst>
            </p:cNvPr>
            <p:cNvSpPr/>
            <p:nvPr/>
          </p:nvSpPr>
          <p:spPr bwMode="gray">
            <a:xfrm>
              <a:off x="503573" y="5454636"/>
              <a:ext cx="1380260" cy="79403"/>
            </a:xfrm>
            <a:prstGeom prst="rect">
              <a:avLst/>
            </a:prstGeom>
            <a:solidFill>
              <a:srgbClr val="6B88D8"/>
            </a:solidFill>
            <a:ln w="10795" cap="flat" cmpd="sng" algn="ctr">
              <a:noFill/>
              <a:prstDash val="solid"/>
            </a:ln>
            <a:effectLst/>
          </p:spPr>
          <p:txBody>
            <a:bodyPr rtlCol="0" anchor="ctr"/>
            <a:lstStyle/>
            <a:p>
              <a:pPr algn="ctr">
                <a:defRPr/>
              </a:pPr>
              <a:endParaRPr lang="en-US" sz="1350" kern="0" dirty="0">
                <a:solidFill>
                  <a:prstClr val="white"/>
                </a:solidFill>
              </a:endParaRPr>
            </a:p>
          </p:txBody>
        </p:sp>
        <p:grpSp>
          <p:nvGrpSpPr>
            <p:cNvPr id="18" name="Group 17">
              <a:extLst>
                <a:ext uri="{FF2B5EF4-FFF2-40B4-BE49-F238E27FC236}">
                  <a16:creationId xmlns:a16="http://schemas.microsoft.com/office/drawing/2014/main" id="{32004FDB-3A51-4F30-A9B8-D9B749A13FC9}"/>
                </a:ext>
              </a:extLst>
            </p:cNvPr>
            <p:cNvGrpSpPr/>
            <p:nvPr/>
          </p:nvGrpSpPr>
          <p:grpSpPr bwMode="gray">
            <a:xfrm>
              <a:off x="503573" y="46747"/>
              <a:ext cx="9419881" cy="5487292"/>
              <a:chOff x="416724" y="46747"/>
              <a:chExt cx="9419881" cy="5487292"/>
            </a:xfrm>
          </p:grpSpPr>
          <p:grpSp>
            <p:nvGrpSpPr>
              <p:cNvPr id="19" name="Group 18">
                <a:extLst>
                  <a:ext uri="{FF2B5EF4-FFF2-40B4-BE49-F238E27FC236}">
                    <a16:creationId xmlns:a16="http://schemas.microsoft.com/office/drawing/2014/main" id="{2C058AD1-07AF-4499-9494-597DE33277B0}"/>
                  </a:ext>
                </a:extLst>
              </p:cNvPr>
              <p:cNvGrpSpPr/>
              <p:nvPr/>
            </p:nvGrpSpPr>
            <p:grpSpPr bwMode="gray">
              <a:xfrm>
                <a:off x="416724" y="46747"/>
                <a:ext cx="9419881" cy="5487292"/>
                <a:chOff x="678407" y="-1026120"/>
                <a:chExt cx="9440352" cy="5501077"/>
              </a:xfrm>
              <a:effectLst/>
            </p:grpSpPr>
            <p:sp>
              <p:nvSpPr>
                <p:cNvPr id="21" name="Rectangle: Single Corner Rounded 60">
                  <a:extLst>
                    <a:ext uri="{FF2B5EF4-FFF2-40B4-BE49-F238E27FC236}">
                      <a16:creationId xmlns:a16="http://schemas.microsoft.com/office/drawing/2014/main" id="{1F96330C-3C2B-4FCA-A935-814CF91EA0D2}"/>
                    </a:ext>
                  </a:extLst>
                </p:cNvPr>
                <p:cNvSpPr/>
                <p:nvPr/>
              </p:nvSpPr>
              <p:spPr bwMode="gray">
                <a:xfrm flipV="1">
                  <a:off x="1974711" y="1033561"/>
                  <a:ext cx="8144048" cy="3441396"/>
                </a:xfrm>
                <a:prstGeom prst="round1Rect">
                  <a:avLst>
                    <a:gd name="adj" fmla="val 3729"/>
                  </a:avLst>
                </a:prstGeom>
                <a:gradFill>
                  <a:gsLst>
                    <a:gs pos="0">
                      <a:srgbClr val="6C89DA"/>
                    </a:gs>
                    <a:gs pos="31000">
                      <a:srgbClr val="7CA0FF">
                        <a:lumMod val="97000"/>
                        <a:lumOff val="3000"/>
                      </a:srgbClr>
                    </a:gs>
                    <a:gs pos="38000">
                      <a:srgbClr val="526DB4"/>
                    </a:gs>
                    <a:gs pos="100000">
                      <a:srgbClr val="5D78C7"/>
                    </a:gs>
                    <a:gs pos="44000">
                      <a:srgbClr val="5C79C2">
                        <a:lumMod val="100000"/>
                      </a:srgbClr>
                    </a:gs>
                  </a:gsLst>
                  <a:lin ang="4560000" scaled="0"/>
                </a:gra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sz="1350" kern="0" dirty="0">
                    <a:solidFill>
                      <a:prstClr val="white"/>
                    </a:solidFill>
                  </a:endParaRPr>
                </a:p>
              </p:txBody>
            </p:sp>
            <p:sp>
              <p:nvSpPr>
                <p:cNvPr id="22" name="Rectangle: Single Corner Rounded 61">
                  <a:extLst>
                    <a:ext uri="{FF2B5EF4-FFF2-40B4-BE49-F238E27FC236}">
                      <a16:creationId xmlns:a16="http://schemas.microsoft.com/office/drawing/2014/main" id="{D7D9F917-4981-4A29-9637-9B4B91D49790}"/>
                    </a:ext>
                  </a:extLst>
                </p:cNvPr>
                <p:cNvSpPr/>
                <p:nvPr/>
              </p:nvSpPr>
              <p:spPr bwMode="gray">
                <a:xfrm flipV="1">
                  <a:off x="678407" y="-1026120"/>
                  <a:ext cx="9332272" cy="5464871"/>
                </a:xfrm>
                <a:prstGeom prst="round1Rect">
                  <a:avLst>
                    <a:gd name="adj" fmla="val 2348"/>
                  </a:avLst>
                </a:prstGeom>
                <a:solidFill>
                  <a:srgbClr val="314FD5"/>
                </a:solidFill>
                <a:ln w="10795" cap="flat" cmpd="sng" algn="ctr">
                  <a:noFill/>
                  <a:prstDash val="solid"/>
                </a:ln>
                <a:effectLst>
                  <a:outerShdw blurRad="38100" dist="12700" dir="1800000" algn="bl" rotWithShape="0">
                    <a:prstClr val="black">
                      <a:alpha val="3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sz="1350" kern="0" dirty="0">
                    <a:solidFill>
                      <a:prstClr val="white"/>
                    </a:solidFill>
                  </a:endParaRPr>
                </a:p>
              </p:txBody>
            </p:sp>
          </p:grpSp>
          <p:sp>
            <p:nvSpPr>
              <p:cNvPr id="20" name="first shadow">
                <a:extLst>
                  <a:ext uri="{FF2B5EF4-FFF2-40B4-BE49-F238E27FC236}">
                    <a16:creationId xmlns:a16="http://schemas.microsoft.com/office/drawing/2014/main" id="{EA5E7F3D-50F1-4682-B2B8-61C177A98043}"/>
                  </a:ext>
                </a:extLst>
              </p:cNvPr>
              <p:cNvSpPr/>
              <p:nvPr/>
            </p:nvSpPr>
            <p:spPr bwMode="gray">
              <a:xfrm flipV="1">
                <a:off x="8943108" y="46747"/>
                <a:ext cx="785651" cy="5446965"/>
              </a:xfrm>
              <a:prstGeom prst="round1Rect">
                <a:avLst>
                  <a:gd name="adj" fmla="val 23196"/>
                </a:avLst>
              </a:prstGeom>
              <a:gradFill flip="none" rotWithShape="1">
                <a:gsLst>
                  <a:gs pos="69000">
                    <a:srgbClr val="243DA8">
                      <a:alpha val="50000"/>
                    </a:srgbClr>
                  </a:gs>
                  <a:gs pos="50000">
                    <a:srgbClr val="314FD5">
                      <a:alpha val="0"/>
                    </a:srgbClr>
                  </a:gs>
                  <a:gs pos="89000">
                    <a:srgbClr val="1D3393">
                      <a:lumMod val="90000"/>
                    </a:srgbClr>
                  </a:gs>
                </a:gsLst>
                <a:lin ang="0" scaled="1"/>
                <a:tileRect/>
              </a:gradFill>
              <a:ln w="10795" cap="flat" cmpd="sng" algn="ctr">
                <a:noFill/>
                <a:prstDash val="solid"/>
              </a:ln>
              <a:effectLst/>
            </p:spPr>
            <p:txBody>
              <a:bodyPr rtlCol="0" anchor="ctr"/>
              <a:lstStyle/>
              <a:p>
                <a:pPr algn="ctr">
                  <a:defRPr/>
                </a:pPr>
                <a:endParaRPr lang="en-US" sz="1350" kern="0" dirty="0">
                  <a:solidFill>
                    <a:prstClr val="white"/>
                  </a:solidFill>
                </a:endParaRPr>
              </a:p>
            </p:txBody>
          </p:sp>
          <p:sp>
            <p:nvSpPr>
              <p:cNvPr id="24" name="second shadow">
                <a:extLst>
                  <a:ext uri="{FF2B5EF4-FFF2-40B4-BE49-F238E27FC236}">
                    <a16:creationId xmlns:a16="http://schemas.microsoft.com/office/drawing/2014/main" id="{C652A8C2-35E4-46F3-AD56-18AE774DE4B9}"/>
                  </a:ext>
                </a:extLst>
              </p:cNvPr>
              <p:cNvSpPr/>
              <p:nvPr/>
            </p:nvSpPr>
            <p:spPr bwMode="gray">
              <a:xfrm flipV="1">
                <a:off x="8850800" y="46747"/>
                <a:ext cx="785651" cy="5446965"/>
              </a:xfrm>
              <a:prstGeom prst="round1Rect">
                <a:avLst>
                  <a:gd name="adj" fmla="val 17397"/>
                </a:avLst>
              </a:prstGeom>
              <a:gradFill flip="none" rotWithShape="1">
                <a:gsLst>
                  <a:gs pos="69150">
                    <a:srgbClr val="243DA8">
                      <a:alpha val="20000"/>
                    </a:srgbClr>
                  </a:gs>
                  <a:gs pos="20000">
                    <a:srgbClr val="314FD5">
                      <a:alpha val="0"/>
                    </a:srgbClr>
                  </a:gs>
                  <a:gs pos="93000">
                    <a:srgbClr val="1D3393">
                      <a:lumMod val="90000"/>
                      <a:alpha val="50000"/>
                    </a:srgbClr>
                  </a:gs>
                </a:gsLst>
                <a:lin ang="0" scaled="1"/>
                <a:tileRect/>
              </a:gradFill>
              <a:ln w="10795" cap="flat" cmpd="sng" algn="ctr">
                <a:noFill/>
                <a:prstDash val="solid"/>
              </a:ln>
              <a:effectLst/>
            </p:spPr>
            <p:txBody>
              <a:bodyPr rtlCol="0" anchor="ctr"/>
              <a:lstStyle/>
              <a:p>
                <a:pPr algn="ctr">
                  <a:defRPr/>
                </a:pPr>
                <a:endParaRPr lang="en-US" sz="1350" kern="0" dirty="0">
                  <a:solidFill>
                    <a:prstClr val="white"/>
                  </a:solidFill>
                </a:endParaRPr>
              </a:p>
            </p:txBody>
          </p:sp>
        </p:grpSp>
      </p:grpSp>
      <p:sp>
        <p:nvSpPr>
          <p:cNvPr id="68" name="Rectangle: Single Corner Rounded 49">
            <a:extLst>
              <a:ext uri="{FF2B5EF4-FFF2-40B4-BE49-F238E27FC236}">
                <a16:creationId xmlns:a16="http://schemas.microsoft.com/office/drawing/2014/main" id="{F4F4450A-EC24-48DD-A5EF-1AD0702D6D60}"/>
              </a:ext>
            </a:extLst>
          </p:cNvPr>
          <p:cNvSpPr/>
          <p:nvPr/>
        </p:nvSpPr>
        <p:spPr bwMode="gray">
          <a:xfrm flipV="1">
            <a:off x="8909059" y="2"/>
            <a:ext cx="665455" cy="6267118"/>
          </a:xfrm>
          <a:prstGeom prst="round1Rect">
            <a:avLst>
              <a:gd name="adj" fmla="val 25650"/>
            </a:avLst>
          </a:prstGeom>
          <a:gradFill flip="none" rotWithShape="1">
            <a:gsLst>
              <a:gs pos="100000">
                <a:srgbClr val="415795">
                  <a:lumMod val="100000"/>
                </a:srgbClr>
              </a:gs>
              <a:gs pos="65000">
                <a:srgbClr val="7CA0FF">
                  <a:alpha val="0"/>
                </a:srgbClr>
              </a:gs>
              <a:gs pos="86000">
                <a:srgbClr val="5E7DCA"/>
              </a:gs>
            </a:gsLst>
            <a:lin ang="0" scaled="1"/>
            <a:tileRect/>
          </a:gradFill>
          <a:ln w="10795" cap="flat" cmpd="sng" algn="ctr">
            <a:noFill/>
            <a:prstDash val="solid"/>
          </a:ln>
          <a:effectLst/>
        </p:spPr>
        <p:txBody>
          <a:bodyPr rtlCol="0" anchor="ctr"/>
          <a:lstStyle/>
          <a:p>
            <a:pPr algn="ctr">
              <a:defRPr/>
            </a:pPr>
            <a:endParaRPr lang="en-US" sz="1350" kern="0" dirty="0">
              <a:solidFill>
                <a:prstClr val="white"/>
              </a:solidFill>
            </a:endParaRPr>
          </a:p>
        </p:txBody>
      </p:sp>
      <p:sp>
        <p:nvSpPr>
          <p:cNvPr id="8" name="Text Placeholder 7">
            <a:extLst>
              <a:ext uri="{FF2B5EF4-FFF2-40B4-BE49-F238E27FC236}">
                <a16:creationId xmlns:a16="http://schemas.microsoft.com/office/drawing/2014/main" id="{B04D80C5-5B09-4391-914E-491EB6BF922B}"/>
              </a:ext>
            </a:extLst>
          </p:cNvPr>
          <p:cNvSpPr>
            <a:spLocks noGrp="1"/>
          </p:cNvSpPr>
          <p:nvPr>
            <p:ph type="body" sz="quarter" idx="11" hasCustomPrompt="1"/>
          </p:nvPr>
        </p:nvSpPr>
        <p:spPr bwMode="gray">
          <a:xfrm>
            <a:off x="3350232" y="553032"/>
            <a:ext cx="2316480" cy="193899"/>
          </a:xfrm>
        </p:spPr>
        <p:txBody>
          <a:bodyPr wrap="none">
            <a:noAutofit/>
          </a:bodyPr>
          <a:lstStyle>
            <a:lvl1pPr marL="0" indent="0" algn="l">
              <a:lnSpc>
                <a:spcPct val="90000"/>
              </a:lnSpc>
              <a:spcBef>
                <a:spcPts val="0"/>
              </a:spcBef>
              <a:buNone/>
              <a:defRPr sz="1400" b="1">
                <a:solidFill>
                  <a:schemeClr val="bg1"/>
                </a:solidFill>
              </a:defRPr>
            </a:lvl1pPr>
            <a:lvl2pPr marL="0" indent="0" algn="r">
              <a:lnSpc>
                <a:spcPct val="90000"/>
              </a:lnSpc>
              <a:spcBef>
                <a:spcPts val="0"/>
              </a:spcBef>
              <a:buNone/>
              <a:defRPr sz="1200">
                <a:solidFill>
                  <a:schemeClr val="bg1"/>
                </a:solidFill>
              </a:defRPr>
            </a:lvl2pPr>
            <a:lvl3pPr marL="0" indent="0" algn="r">
              <a:lnSpc>
                <a:spcPct val="90000"/>
              </a:lnSpc>
              <a:spcBef>
                <a:spcPts val="0"/>
              </a:spcBef>
              <a:buNone/>
              <a:defRPr sz="1200">
                <a:solidFill>
                  <a:schemeClr val="bg1"/>
                </a:solidFill>
              </a:defRPr>
            </a:lvl3pPr>
            <a:lvl4pPr marL="0" indent="0" algn="r">
              <a:lnSpc>
                <a:spcPct val="90000"/>
              </a:lnSpc>
              <a:spcBef>
                <a:spcPts val="0"/>
              </a:spcBef>
              <a:buNone/>
              <a:defRPr sz="1200">
                <a:solidFill>
                  <a:schemeClr val="bg1"/>
                </a:solidFill>
              </a:defRPr>
            </a:lvl4pPr>
            <a:lvl5pPr marL="0" indent="0" algn="r">
              <a:lnSpc>
                <a:spcPct val="90000"/>
              </a:lnSpc>
              <a:spcBef>
                <a:spcPts val="0"/>
              </a:spcBef>
              <a:buNone/>
              <a:defRPr sz="1200">
                <a:solidFill>
                  <a:schemeClr val="bg1"/>
                </a:solidFill>
              </a:defRPr>
            </a:lvl5pPr>
          </a:lstStyle>
          <a:p>
            <a:pPr lvl="0"/>
            <a:r>
              <a:rPr lang="en-US" dirty="0"/>
              <a:t>@</a:t>
            </a:r>
            <a:r>
              <a:rPr lang="en-US" dirty="0" err="1"/>
              <a:t>qualcomm</a:t>
            </a:r>
            <a:endParaRPr lang="en-US" dirty="0"/>
          </a:p>
        </p:txBody>
      </p:sp>
      <p:sp>
        <p:nvSpPr>
          <p:cNvPr id="184" name="Text Placeholder 5">
            <a:extLst>
              <a:ext uri="{FF2B5EF4-FFF2-40B4-BE49-F238E27FC236}">
                <a16:creationId xmlns:a16="http://schemas.microsoft.com/office/drawing/2014/main" id="{E4B73436-F9A5-4201-8676-5BB1475322E2}"/>
              </a:ext>
            </a:extLst>
          </p:cNvPr>
          <p:cNvSpPr>
            <a:spLocks noGrp="1"/>
          </p:cNvSpPr>
          <p:nvPr>
            <p:ph type="body" sz="quarter" idx="13" hasCustomPrompt="1"/>
          </p:nvPr>
        </p:nvSpPr>
        <p:spPr bwMode="gray">
          <a:xfrm>
            <a:off x="478848" y="535782"/>
            <a:ext cx="2316480" cy="211148"/>
          </a:xfrm>
        </p:spPr>
        <p:txBody>
          <a:bodyPr wrap="none">
            <a:noAutofit/>
          </a:bodyPr>
          <a:lstStyle>
            <a:lvl1pPr marL="0" indent="0">
              <a:lnSpc>
                <a:spcPct val="98000"/>
              </a:lnSpc>
              <a:spcBef>
                <a:spcPts val="0"/>
              </a:spcBef>
              <a:buNone/>
              <a:defRPr sz="1400">
                <a:solidFill>
                  <a:schemeClr val="bg1"/>
                </a:solidFill>
              </a:defRPr>
            </a:lvl1pPr>
            <a:lvl2pPr marL="0" indent="0">
              <a:lnSpc>
                <a:spcPct val="98000"/>
              </a:lnSpc>
              <a:spcBef>
                <a:spcPts val="0"/>
              </a:spcBef>
              <a:buNone/>
              <a:defRPr sz="1200">
                <a:solidFill>
                  <a:schemeClr val="bg1"/>
                </a:solidFill>
              </a:defRPr>
            </a:lvl2pPr>
            <a:lvl3pPr marL="0" indent="0">
              <a:lnSpc>
                <a:spcPct val="98000"/>
              </a:lnSpc>
              <a:spcBef>
                <a:spcPts val="0"/>
              </a:spcBef>
              <a:buNone/>
              <a:defRPr sz="1200">
                <a:solidFill>
                  <a:schemeClr val="bg1"/>
                </a:solidFill>
              </a:defRPr>
            </a:lvl3pPr>
            <a:lvl4pPr marL="0" indent="0">
              <a:lnSpc>
                <a:spcPct val="98000"/>
              </a:lnSpc>
              <a:spcBef>
                <a:spcPts val="0"/>
              </a:spcBef>
              <a:buNone/>
              <a:defRPr sz="1200">
                <a:solidFill>
                  <a:schemeClr val="bg1"/>
                </a:solidFill>
              </a:defRPr>
            </a:lvl4pPr>
            <a:lvl5pPr marL="0" indent="0">
              <a:lnSpc>
                <a:spcPct val="98000"/>
              </a:lnSpc>
              <a:spcBef>
                <a:spcPts val="0"/>
              </a:spcBef>
              <a:buNone/>
              <a:defRPr sz="1200">
                <a:solidFill>
                  <a:schemeClr val="bg1"/>
                </a:solidFill>
              </a:defRPr>
            </a:lvl5pPr>
          </a:lstStyle>
          <a:p>
            <a:pPr lvl="0"/>
            <a:r>
              <a:rPr lang="en-US" dirty="0"/>
              <a:t>Date</a:t>
            </a:r>
          </a:p>
        </p:txBody>
      </p:sp>
      <p:sp>
        <p:nvSpPr>
          <p:cNvPr id="185" name="Text Placeholder 48">
            <a:extLst>
              <a:ext uri="{FF2B5EF4-FFF2-40B4-BE49-F238E27FC236}">
                <a16:creationId xmlns:a16="http://schemas.microsoft.com/office/drawing/2014/main" id="{44CE8076-2642-41CB-B9C4-44BBD2A86AAA}"/>
              </a:ext>
            </a:extLst>
          </p:cNvPr>
          <p:cNvSpPr>
            <a:spLocks noGrp="1"/>
          </p:cNvSpPr>
          <p:nvPr>
            <p:ph type="body" sz="quarter" idx="14" hasCustomPrompt="1"/>
          </p:nvPr>
        </p:nvSpPr>
        <p:spPr bwMode="gray">
          <a:xfrm>
            <a:off x="6194425" y="535782"/>
            <a:ext cx="2316480" cy="211148"/>
          </a:xfrm>
        </p:spPr>
        <p:txBody>
          <a:bodyPr wrap="none">
            <a:noAutofit/>
          </a:bodyPr>
          <a:lstStyle>
            <a:lvl1pPr marL="0" indent="0">
              <a:lnSpc>
                <a:spcPct val="98000"/>
              </a:lnSpc>
              <a:spcBef>
                <a:spcPts val="0"/>
              </a:spcBef>
              <a:buNone/>
              <a:defRPr sz="1400">
                <a:solidFill>
                  <a:schemeClr val="bg1"/>
                </a:solidFill>
              </a:defRPr>
            </a:lvl1pPr>
            <a:lvl2pPr marL="0" indent="0">
              <a:lnSpc>
                <a:spcPct val="98000"/>
              </a:lnSpc>
              <a:spcBef>
                <a:spcPts val="0"/>
              </a:spcBef>
              <a:buNone/>
              <a:defRPr sz="1200">
                <a:solidFill>
                  <a:schemeClr val="bg1"/>
                </a:solidFill>
              </a:defRPr>
            </a:lvl2pPr>
            <a:lvl3pPr marL="0" indent="0">
              <a:lnSpc>
                <a:spcPct val="98000"/>
              </a:lnSpc>
              <a:spcBef>
                <a:spcPts val="0"/>
              </a:spcBef>
              <a:buNone/>
              <a:defRPr sz="1200">
                <a:solidFill>
                  <a:schemeClr val="bg1"/>
                </a:solidFill>
              </a:defRPr>
            </a:lvl3pPr>
            <a:lvl4pPr marL="0" indent="0">
              <a:lnSpc>
                <a:spcPct val="98000"/>
              </a:lnSpc>
              <a:spcBef>
                <a:spcPts val="0"/>
              </a:spcBef>
              <a:buNone/>
              <a:defRPr sz="1200">
                <a:solidFill>
                  <a:schemeClr val="bg1"/>
                </a:solidFill>
              </a:defRPr>
            </a:lvl4pPr>
            <a:lvl5pPr marL="0" indent="0">
              <a:lnSpc>
                <a:spcPct val="98000"/>
              </a:lnSpc>
              <a:spcBef>
                <a:spcPts val="0"/>
              </a:spcBef>
              <a:buNone/>
              <a:defRPr sz="1200">
                <a:solidFill>
                  <a:schemeClr val="bg1"/>
                </a:solidFill>
              </a:defRPr>
            </a:lvl5pPr>
          </a:lstStyle>
          <a:p>
            <a:pPr lvl="0"/>
            <a:r>
              <a:rPr lang="en-US" dirty="0"/>
              <a:t>Event location</a:t>
            </a:r>
          </a:p>
        </p:txBody>
      </p:sp>
      <p:sp>
        <p:nvSpPr>
          <p:cNvPr id="63" name="Freeform 5">
            <a:extLst>
              <a:ext uri="{FF2B5EF4-FFF2-40B4-BE49-F238E27FC236}">
                <a16:creationId xmlns:a16="http://schemas.microsoft.com/office/drawing/2014/main" id="{07FB513F-F5AD-484C-9BA5-478B613B6FC4}"/>
              </a:ext>
            </a:extLst>
          </p:cNvPr>
          <p:cNvSpPr>
            <a:spLocks noEditPoints="1"/>
          </p:cNvSpPr>
          <p:nvPr/>
        </p:nvSpPr>
        <p:spPr bwMode="gray">
          <a:xfrm>
            <a:off x="10371147" y="529578"/>
            <a:ext cx="1315676" cy="18086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66" name="Title 1">
            <a:extLst>
              <a:ext uri="{FF2B5EF4-FFF2-40B4-BE49-F238E27FC236}">
                <a16:creationId xmlns:a16="http://schemas.microsoft.com/office/drawing/2014/main" id="{9FC72C7E-BA14-458F-98D0-188CCC264773}"/>
              </a:ext>
            </a:extLst>
          </p:cNvPr>
          <p:cNvSpPr>
            <a:spLocks noGrp="1"/>
          </p:cNvSpPr>
          <p:nvPr>
            <p:ph type="ctrTitle"/>
          </p:nvPr>
        </p:nvSpPr>
        <p:spPr bwMode="gray">
          <a:xfrm>
            <a:off x="434551" y="2353538"/>
            <a:ext cx="7425116" cy="1461939"/>
          </a:xfrm>
        </p:spPr>
        <p:txBody>
          <a:bodyPr wrap="square" anchor="b">
            <a:noAutofit/>
          </a:bodyPr>
          <a:lstStyle>
            <a:lvl1pPr algn="l">
              <a:lnSpc>
                <a:spcPct val="90000"/>
              </a:lnSpc>
              <a:defRPr sz="4400" spc="-15" baseline="0">
                <a:solidFill>
                  <a:schemeClr val="bg1"/>
                </a:solidFill>
              </a:defRPr>
            </a:lvl1pPr>
          </a:lstStyle>
          <a:p>
            <a:r>
              <a:rPr lang="en-US"/>
              <a:t>Click to edit Master title style</a:t>
            </a:r>
            <a:endParaRPr lang="en-US" dirty="0"/>
          </a:p>
        </p:txBody>
      </p:sp>
      <p:sp>
        <p:nvSpPr>
          <p:cNvPr id="67" name="Text Placeholder 7">
            <a:extLst>
              <a:ext uri="{FF2B5EF4-FFF2-40B4-BE49-F238E27FC236}">
                <a16:creationId xmlns:a16="http://schemas.microsoft.com/office/drawing/2014/main" id="{4EF517A5-8200-429D-A900-3EC7AB4B2A95}"/>
              </a:ext>
            </a:extLst>
          </p:cNvPr>
          <p:cNvSpPr>
            <a:spLocks noGrp="1"/>
          </p:cNvSpPr>
          <p:nvPr>
            <p:ph type="body" sz="quarter" idx="10" hasCustomPrompt="1"/>
          </p:nvPr>
        </p:nvSpPr>
        <p:spPr bwMode="gray">
          <a:xfrm>
            <a:off x="483783" y="3853430"/>
            <a:ext cx="7363787" cy="961930"/>
          </a:xfrm>
        </p:spPr>
        <p:txBody>
          <a:bodyPr>
            <a:noAutofit/>
          </a:bodyPr>
          <a:lstStyle>
            <a:lvl1pPr marL="0" indent="0">
              <a:spcBef>
                <a:spcPts val="0"/>
              </a:spcBef>
              <a:spcAft>
                <a:spcPts val="600"/>
              </a:spcAft>
              <a:buFont typeface="Microsoft Sans Serif" panose="020B0604020202020204" pitchFamily="34" charset="0"/>
              <a:buChar char="​"/>
              <a:defRPr sz="2100" b="1" spc="23" baseline="0">
                <a:solidFill>
                  <a:schemeClr val="bg1"/>
                </a:solidFill>
              </a:defRPr>
            </a:lvl1pPr>
            <a:lvl2pPr marL="0" indent="0">
              <a:lnSpc>
                <a:spcPct val="98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350">
                <a:solidFill>
                  <a:schemeClr val="bg1"/>
                </a:solidFill>
              </a:defRPr>
            </a:lvl3pPr>
            <a:lvl4pPr marL="0" indent="0">
              <a:lnSpc>
                <a:spcPct val="98000"/>
              </a:lnSpc>
              <a:spcBef>
                <a:spcPts val="0"/>
              </a:spcBef>
              <a:buFont typeface="Microsoft Sans Serif" panose="020B0604020202020204" pitchFamily="34" charset="0"/>
              <a:buChar char="​"/>
              <a:defRPr sz="1350" baseline="0">
                <a:solidFill>
                  <a:schemeClr val="bg1"/>
                </a:solidFill>
              </a:defRPr>
            </a:lvl4pPr>
            <a:lvl5pPr>
              <a:lnSpc>
                <a:spcPct val="98000"/>
              </a:lnSpc>
              <a:spcBef>
                <a:spcPts val="0"/>
              </a:spcBef>
              <a:defRPr sz="1350">
                <a:solidFill>
                  <a:schemeClr val="bg1"/>
                </a:solidFill>
              </a:defRPr>
            </a:lvl5pPr>
            <a:lvl6pPr>
              <a:lnSpc>
                <a:spcPct val="98000"/>
              </a:lnSpc>
              <a:spcBef>
                <a:spcPts val="0"/>
              </a:spcBef>
              <a:defRPr sz="1350">
                <a:solidFill>
                  <a:schemeClr val="bg1"/>
                </a:solidFill>
              </a:defRPr>
            </a:lvl6pPr>
            <a:lvl7pPr>
              <a:lnSpc>
                <a:spcPct val="98000"/>
              </a:lnSpc>
              <a:spcBef>
                <a:spcPts val="0"/>
              </a:spcBef>
              <a:defRPr sz="1350" baseline="0">
                <a:solidFill>
                  <a:schemeClr val="bg1"/>
                </a:solidFill>
              </a:defRPr>
            </a:lvl7pPr>
            <a:lvl8pPr>
              <a:lnSpc>
                <a:spcPct val="98000"/>
              </a:lnSpc>
              <a:spcBef>
                <a:spcPts val="0"/>
              </a:spcBef>
              <a:defRPr sz="1350" baseline="0">
                <a:solidFill>
                  <a:schemeClr val="bg1"/>
                </a:solidFill>
              </a:defRPr>
            </a:lvl8pPr>
            <a:lvl9pPr>
              <a:lnSpc>
                <a:spcPct val="98000"/>
              </a:lnSpc>
              <a:spcBef>
                <a:spcPts val="0"/>
              </a:spcBef>
              <a:defRPr sz="1350" baseline="0">
                <a:solidFill>
                  <a:schemeClr val="bg1"/>
                </a:solidFill>
              </a:defRPr>
            </a:lvl9pPr>
          </a:lstStyle>
          <a:p>
            <a:pPr lvl="0"/>
            <a:r>
              <a:rPr lang="en-US" dirty="0"/>
              <a:t>Speaker name</a:t>
            </a:r>
          </a:p>
          <a:p>
            <a:pPr lvl="1"/>
            <a:r>
              <a:rPr lang="en-US" dirty="0"/>
              <a:t>Speaker title</a:t>
            </a:r>
          </a:p>
          <a:p>
            <a:pPr lvl="1"/>
            <a:r>
              <a:rPr lang="en-US" dirty="0"/>
              <a:t>Employing entity</a:t>
            </a:r>
          </a:p>
          <a:p>
            <a:pPr lvl="1"/>
            <a:endParaRPr lang="en-US" dirty="0"/>
          </a:p>
        </p:txBody>
      </p:sp>
    </p:spTree>
    <p:extLst>
      <p:ext uri="{BB962C8B-B14F-4D97-AF65-F5344CB8AC3E}">
        <p14:creationId xmlns:p14="http://schemas.microsoft.com/office/powerpoint/2010/main" val="2025987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ake Away Shelf Light Blue">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9C54434D-FA64-4658-9BFD-21AB34B4189F}"/>
              </a:ext>
            </a:extLst>
          </p:cNvPr>
          <p:cNvSpPr/>
          <p:nvPr/>
        </p:nvSpPr>
        <p:spPr bwMode="gray">
          <a:xfrm>
            <a:off x="-1856" y="5312733"/>
            <a:ext cx="12195711" cy="1545260"/>
          </a:xfrm>
          <a:prstGeom prst="rect">
            <a:avLst/>
          </a:prstGeom>
          <a:solidFill>
            <a:schemeClr val="accent2"/>
          </a:solidFill>
          <a:ln w="10795"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p:nvSpPr>
        <p:spPr bwMode="gray">
          <a:xfrm rot="5400000" flipH="1" flipV="1">
            <a:off x="5849118" y="-536375"/>
            <a:ext cx="493775" cy="12191993"/>
          </a:xfrm>
          <a:prstGeom prst="round1Rect">
            <a:avLst>
              <a:gd name="adj" fmla="val 0"/>
            </a:avLst>
          </a:prstGeom>
          <a:gradFill flip="none" rotWithShape="1">
            <a:gsLst>
              <a:gs pos="75000">
                <a:srgbClr val="5D7DD6"/>
              </a:gs>
              <a:gs pos="100000">
                <a:srgbClr val="3F59AD"/>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13" name="Content Placeholder 12">
            <a:extLst>
              <a:ext uri="{FF2B5EF4-FFF2-40B4-BE49-F238E27FC236}">
                <a16:creationId xmlns:a16="http://schemas.microsoft.com/office/drawing/2014/main" id="{12E6831E-C096-4982-A5FF-5F3978209316}"/>
              </a:ext>
            </a:extLst>
          </p:cNvPr>
          <p:cNvSpPr>
            <a:spLocks noGrp="1"/>
          </p:cNvSpPr>
          <p:nvPr>
            <p:ph sz="quarter" idx="16"/>
          </p:nvPr>
        </p:nvSpPr>
        <p:spPr>
          <a:xfrm>
            <a:off x="475489" y="1709930"/>
            <a:ext cx="11209287" cy="3085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Box 15">
            <a:extLst>
              <a:ext uri="{FF2B5EF4-FFF2-40B4-BE49-F238E27FC236}">
                <a16:creationId xmlns:a16="http://schemas.microsoft.com/office/drawing/2014/main" id="{CAF20D08-6522-447A-97EC-B54D8E5AC323}"/>
              </a:ext>
            </a:extLst>
          </p:cNvPr>
          <p:cNvSpPr txBox="1"/>
          <p:nvPr/>
        </p:nvSpPr>
        <p:spPr>
          <a:xfrm>
            <a:off x="10763251" y="6548678"/>
            <a:ext cx="922972" cy="92333"/>
          </a:xfrm>
          <a:prstGeom prst="rect">
            <a:avLst/>
          </a:prstGeom>
        </p:spPr>
        <p:txBody>
          <a:bodyPr vert="horz" wrap="none" lIns="0" tIns="0" rIns="0" bIns="0" rtlCol="0" anchor="b">
            <a:noAutofit/>
          </a:bodyPr>
          <a:lstStyle>
            <a:defPPr>
              <a:defRPr lang="en-US"/>
            </a:defPPr>
            <a:lvl1pPr>
              <a:defRPr sz="800">
                <a:solidFill>
                  <a:schemeClr val="tx1">
                    <a:tint val="75000"/>
                  </a:schemeClr>
                </a:solidFill>
              </a:defRPr>
            </a:lvl1pPr>
          </a:lstStyle>
          <a:p>
            <a:pPr marL="0" lvl="0" algn="r" defTabSz="685800" rtl="0" eaLnBrk="1" latinLnBrk="0" hangingPunct="1">
              <a:lnSpc>
                <a:spcPct val="100000"/>
              </a:lnSpc>
            </a:pPr>
            <a:fld id="{B01BFD70-D99E-427C-A01B-19B2BB56A3C8}" type="slidenum">
              <a:rPr lang="en-US" sz="800" kern="1200" smtClean="0">
                <a:solidFill>
                  <a:schemeClr val="bg1"/>
                </a:solidFill>
                <a:latin typeface="+mn-lt"/>
                <a:ea typeface="+mn-ea"/>
                <a:cs typeface="+mn-cs"/>
              </a:rPr>
              <a:pPr marL="0" lvl="0" algn="r" defTabSz="685800" rtl="0" eaLnBrk="1" latinLnBrk="0" hangingPunct="1">
                <a:lnSpc>
                  <a:spcPct val="100000"/>
                </a:lnSpc>
              </a:pPr>
              <a:t>‹#›</a:t>
            </a:fld>
            <a:endParaRPr lang="en-US" sz="800" kern="1200" dirty="0">
              <a:solidFill>
                <a:schemeClr val="bg1"/>
              </a:solidFill>
              <a:latin typeface="+mn-lt"/>
              <a:ea typeface="+mn-ea"/>
              <a:cs typeface="+mn-cs"/>
            </a:endParaRPr>
          </a:p>
        </p:txBody>
      </p:sp>
      <p:sp>
        <p:nvSpPr>
          <p:cNvPr id="4" name="Title 3">
            <a:extLst>
              <a:ext uri="{FF2B5EF4-FFF2-40B4-BE49-F238E27FC236}">
                <a16:creationId xmlns:a16="http://schemas.microsoft.com/office/drawing/2014/main" id="{F4D76B2E-586F-4194-8475-468B91DBB826}"/>
              </a:ext>
            </a:extLst>
          </p:cNvPr>
          <p:cNvSpPr>
            <a:spLocks noGrp="1"/>
          </p:cNvSpPr>
          <p:nvPr>
            <p:ph type="title"/>
          </p:nvPr>
        </p:nvSpPr>
        <p:spPr/>
        <p:txBody>
          <a:bodyPr/>
          <a:lstStyle/>
          <a:p>
            <a:r>
              <a:rPr lang="en-US"/>
              <a:t>Click to edit Master title style</a:t>
            </a:r>
          </a:p>
        </p:txBody>
      </p:sp>
      <p:sp>
        <p:nvSpPr>
          <p:cNvPr id="10" name="Subtitle">
            <a:extLst>
              <a:ext uri="{FF2B5EF4-FFF2-40B4-BE49-F238E27FC236}">
                <a16:creationId xmlns:a16="http://schemas.microsoft.com/office/drawing/2014/main" id="{619CB8C9-9D18-4AD1-809C-BF59472859E9}"/>
              </a:ext>
            </a:extLst>
          </p:cNvPr>
          <p:cNvSpPr>
            <a:spLocks noGrp="1"/>
          </p:cNvSpPr>
          <p:nvPr>
            <p:ph type="subTitle" idx="1"/>
          </p:nvPr>
        </p:nvSpPr>
        <p:spPr>
          <a:xfrm>
            <a:off x="479793" y="986837"/>
            <a:ext cx="11202619"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1" name="Text Placeholder 29">
            <a:extLst>
              <a:ext uri="{FF2B5EF4-FFF2-40B4-BE49-F238E27FC236}">
                <a16:creationId xmlns:a16="http://schemas.microsoft.com/office/drawing/2014/main" id="{8F916C65-2C42-43EA-94C6-1B9584B584FB}"/>
              </a:ext>
            </a:extLst>
          </p:cNvPr>
          <p:cNvSpPr>
            <a:spLocks noGrp="1"/>
          </p:cNvSpPr>
          <p:nvPr>
            <p:ph type="body" sz="quarter" idx="15"/>
          </p:nvPr>
        </p:nvSpPr>
        <p:spPr bwMode="gray">
          <a:xfrm>
            <a:off x="472174" y="5607050"/>
            <a:ext cx="11209287" cy="929054"/>
          </a:xfrm>
        </p:spPr>
        <p:txBody>
          <a:bodyPr anchor="ctr"/>
          <a:lstStyle>
            <a:lvl1pPr marL="0" indent="0">
              <a:lnSpc>
                <a:spcPct val="90000"/>
              </a:lnSpc>
              <a:spcBef>
                <a:spcPts val="0"/>
              </a:spcBef>
              <a:spcAft>
                <a:spcPts val="900"/>
              </a:spcAft>
              <a:buNone/>
              <a:defRPr sz="2100">
                <a:solidFill>
                  <a:schemeClr val="bg1"/>
                </a:solidFill>
              </a:defRPr>
            </a:lvl1pPr>
            <a:lvl2pPr marL="0" indent="0">
              <a:lnSpc>
                <a:spcPct val="94000"/>
              </a:lnSpc>
              <a:spcAft>
                <a:spcPts val="900"/>
              </a:spcAft>
              <a:buNone/>
              <a:defRPr sz="1800">
                <a:solidFill>
                  <a:schemeClr val="bg1"/>
                </a:solidFill>
              </a:defRPr>
            </a:lvl2pPr>
            <a:lvl3pPr marL="0" indent="0">
              <a:lnSpc>
                <a:spcPct val="95000"/>
              </a:lnSpc>
              <a:spcAft>
                <a:spcPts val="900"/>
              </a:spcAft>
              <a:buNone/>
              <a:defRPr sz="1575">
                <a:solidFill>
                  <a:schemeClr val="bg1"/>
                </a:solidFill>
              </a:defRPr>
            </a:lvl3pPr>
            <a:lvl4pPr marL="0" indent="0">
              <a:lnSpc>
                <a:spcPct val="98000"/>
              </a:lnSpc>
              <a:spcAft>
                <a:spcPts val="675"/>
              </a:spcAft>
              <a:buNone/>
              <a:defRPr sz="1350">
                <a:solidFill>
                  <a:schemeClr val="bg1"/>
                </a:solidFill>
              </a:defRPr>
            </a:lvl4pPr>
            <a:lvl5pPr marL="0" indent="0">
              <a:lnSpc>
                <a:spcPct val="94000"/>
              </a:lnSpc>
              <a:spcBef>
                <a:spcPts val="0"/>
              </a:spcBef>
              <a:spcAft>
                <a:spcPts val="675"/>
              </a:spcAft>
              <a:buNone/>
              <a:defRPr sz="1200">
                <a:solidFill>
                  <a:schemeClr val="bg1"/>
                </a:solidFill>
              </a:defRPr>
            </a:lvl5pPr>
          </a:lstStyle>
          <a:p>
            <a:pPr lvl="0"/>
            <a:r>
              <a:rPr lang="en-US"/>
              <a:t>Edit Master text styles</a:t>
            </a:r>
          </a:p>
        </p:txBody>
      </p:sp>
      <p:sp>
        <p:nvSpPr>
          <p:cNvPr id="12" name="Footer Placeholder 4">
            <a:extLst>
              <a:ext uri="{FF2B5EF4-FFF2-40B4-BE49-F238E27FC236}">
                <a16:creationId xmlns:a16="http://schemas.microsoft.com/office/drawing/2014/main" id="{E6DDEF67-E2CE-4F70-84FE-5EF4975A3154}"/>
              </a:ext>
            </a:extLst>
          </p:cNvPr>
          <p:cNvSpPr>
            <a:spLocks noGrp="1"/>
          </p:cNvSpPr>
          <p:nvPr>
            <p:ph type="ftr" sz="quarter" idx="3"/>
          </p:nvPr>
        </p:nvSpPr>
        <p:spPr>
          <a:xfrm>
            <a:off x="495669" y="5069120"/>
            <a:ext cx="10237896"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Sameer Vermani (Qualcomm)</a:t>
            </a:r>
          </a:p>
        </p:txBody>
      </p:sp>
    </p:spTree>
    <p:extLst>
      <p:ext uri="{BB962C8B-B14F-4D97-AF65-F5344CB8AC3E}">
        <p14:creationId xmlns:p14="http://schemas.microsoft.com/office/powerpoint/2010/main" val="609127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ake Away Shelf Green">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9C54434D-FA64-4658-9BFD-21AB34B4189F}"/>
              </a:ext>
            </a:extLst>
          </p:cNvPr>
          <p:cNvSpPr/>
          <p:nvPr/>
        </p:nvSpPr>
        <p:spPr bwMode="gray">
          <a:xfrm>
            <a:off x="-1856" y="5312733"/>
            <a:ext cx="12195711" cy="1545260"/>
          </a:xfrm>
          <a:prstGeom prst="rect">
            <a:avLst/>
          </a:prstGeom>
          <a:solidFill>
            <a:schemeClr val="accent3"/>
          </a:solidFill>
          <a:ln w="10795"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p:nvSpPr>
        <p:spPr bwMode="gray">
          <a:xfrm rot="5400000" flipH="1" flipV="1">
            <a:off x="5849118" y="-533667"/>
            <a:ext cx="493775" cy="12191993"/>
          </a:xfrm>
          <a:prstGeom prst="round1Rect">
            <a:avLst>
              <a:gd name="adj" fmla="val 0"/>
            </a:avLst>
          </a:prstGeom>
          <a:gradFill flip="none" rotWithShape="1">
            <a:gsLst>
              <a:gs pos="0">
                <a:schemeClr val="accent3"/>
              </a:gs>
              <a:gs pos="100000">
                <a:schemeClr val="accent3">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13" name="Content Placeholder 12">
            <a:extLst>
              <a:ext uri="{FF2B5EF4-FFF2-40B4-BE49-F238E27FC236}">
                <a16:creationId xmlns:a16="http://schemas.microsoft.com/office/drawing/2014/main" id="{12E6831E-C096-4982-A5FF-5F3978209316}"/>
              </a:ext>
            </a:extLst>
          </p:cNvPr>
          <p:cNvSpPr>
            <a:spLocks noGrp="1"/>
          </p:cNvSpPr>
          <p:nvPr>
            <p:ph sz="quarter" idx="16"/>
          </p:nvPr>
        </p:nvSpPr>
        <p:spPr>
          <a:xfrm>
            <a:off x="475489" y="1709930"/>
            <a:ext cx="11209287" cy="3085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Box 15">
            <a:extLst>
              <a:ext uri="{FF2B5EF4-FFF2-40B4-BE49-F238E27FC236}">
                <a16:creationId xmlns:a16="http://schemas.microsoft.com/office/drawing/2014/main" id="{4E81827F-6F56-4336-AD4B-E9494136CFA7}"/>
              </a:ext>
            </a:extLst>
          </p:cNvPr>
          <p:cNvSpPr txBox="1"/>
          <p:nvPr/>
        </p:nvSpPr>
        <p:spPr>
          <a:xfrm>
            <a:off x="10763251" y="6548678"/>
            <a:ext cx="922972" cy="92333"/>
          </a:xfrm>
          <a:prstGeom prst="rect">
            <a:avLst/>
          </a:prstGeom>
        </p:spPr>
        <p:txBody>
          <a:bodyPr vert="horz" wrap="none" lIns="0" tIns="0" rIns="0" bIns="0" rtlCol="0" anchor="b">
            <a:noAutofit/>
          </a:bodyPr>
          <a:lstStyle>
            <a:defPPr>
              <a:defRPr lang="en-US"/>
            </a:defPPr>
            <a:lvl1pPr>
              <a:defRPr sz="800">
                <a:solidFill>
                  <a:schemeClr val="tx1">
                    <a:tint val="75000"/>
                  </a:schemeClr>
                </a:solidFill>
              </a:defRPr>
            </a:lvl1pPr>
          </a:lstStyle>
          <a:p>
            <a:pPr marL="0" lvl="0" algn="r" defTabSz="685800" rtl="0" eaLnBrk="1" latinLnBrk="0" hangingPunct="1">
              <a:lnSpc>
                <a:spcPct val="100000"/>
              </a:lnSpc>
            </a:pPr>
            <a:fld id="{B01BFD70-D99E-427C-A01B-19B2BB56A3C8}" type="slidenum">
              <a:rPr lang="en-US" sz="800" kern="1200" smtClean="0">
                <a:solidFill>
                  <a:schemeClr val="bg1"/>
                </a:solidFill>
                <a:latin typeface="+mn-lt"/>
                <a:ea typeface="+mn-ea"/>
                <a:cs typeface="+mn-cs"/>
              </a:rPr>
              <a:pPr marL="0" lvl="0" algn="r" defTabSz="685800" rtl="0" eaLnBrk="1" latinLnBrk="0" hangingPunct="1">
                <a:lnSpc>
                  <a:spcPct val="100000"/>
                </a:lnSpc>
              </a:pPr>
              <a:t>‹#›</a:t>
            </a:fld>
            <a:endParaRPr lang="en-US" sz="800" kern="1200" dirty="0">
              <a:solidFill>
                <a:schemeClr val="bg1"/>
              </a:solidFill>
              <a:latin typeface="+mn-lt"/>
              <a:ea typeface="+mn-ea"/>
              <a:cs typeface="+mn-cs"/>
            </a:endParaRPr>
          </a:p>
        </p:txBody>
      </p:sp>
      <p:sp>
        <p:nvSpPr>
          <p:cNvPr id="4" name="Title 3">
            <a:extLst>
              <a:ext uri="{FF2B5EF4-FFF2-40B4-BE49-F238E27FC236}">
                <a16:creationId xmlns:a16="http://schemas.microsoft.com/office/drawing/2014/main" id="{F59035EF-FBD0-4A61-B8E2-B02E6E17EF2E}"/>
              </a:ext>
            </a:extLst>
          </p:cNvPr>
          <p:cNvSpPr>
            <a:spLocks noGrp="1"/>
          </p:cNvSpPr>
          <p:nvPr>
            <p:ph type="title"/>
          </p:nvPr>
        </p:nvSpPr>
        <p:spPr/>
        <p:txBody>
          <a:bodyPr/>
          <a:lstStyle/>
          <a:p>
            <a:r>
              <a:rPr lang="en-US"/>
              <a:t>Click to edit Master title style</a:t>
            </a:r>
          </a:p>
        </p:txBody>
      </p:sp>
      <p:sp>
        <p:nvSpPr>
          <p:cNvPr id="10" name="Subtitle">
            <a:extLst>
              <a:ext uri="{FF2B5EF4-FFF2-40B4-BE49-F238E27FC236}">
                <a16:creationId xmlns:a16="http://schemas.microsoft.com/office/drawing/2014/main" id="{BFC8C78F-44D0-45B8-A81D-D13138979B8D}"/>
              </a:ext>
            </a:extLst>
          </p:cNvPr>
          <p:cNvSpPr>
            <a:spLocks noGrp="1"/>
          </p:cNvSpPr>
          <p:nvPr>
            <p:ph type="subTitle" idx="1"/>
          </p:nvPr>
        </p:nvSpPr>
        <p:spPr>
          <a:xfrm>
            <a:off x="479793" y="986837"/>
            <a:ext cx="11202619"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1" name="Text Placeholder 29">
            <a:extLst>
              <a:ext uri="{FF2B5EF4-FFF2-40B4-BE49-F238E27FC236}">
                <a16:creationId xmlns:a16="http://schemas.microsoft.com/office/drawing/2014/main" id="{62E2A500-E914-44FF-8488-41F0E96F785F}"/>
              </a:ext>
            </a:extLst>
          </p:cNvPr>
          <p:cNvSpPr>
            <a:spLocks noGrp="1"/>
          </p:cNvSpPr>
          <p:nvPr>
            <p:ph type="body" sz="quarter" idx="15"/>
          </p:nvPr>
        </p:nvSpPr>
        <p:spPr bwMode="gray">
          <a:xfrm>
            <a:off x="472174" y="5607050"/>
            <a:ext cx="11209287" cy="929054"/>
          </a:xfrm>
        </p:spPr>
        <p:txBody>
          <a:bodyPr anchor="ctr"/>
          <a:lstStyle>
            <a:lvl1pPr marL="0" indent="0">
              <a:lnSpc>
                <a:spcPct val="90000"/>
              </a:lnSpc>
              <a:spcBef>
                <a:spcPts val="0"/>
              </a:spcBef>
              <a:spcAft>
                <a:spcPts val="900"/>
              </a:spcAft>
              <a:buNone/>
              <a:defRPr sz="2100">
                <a:solidFill>
                  <a:schemeClr val="bg1"/>
                </a:solidFill>
              </a:defRPr>
            </a:lvl1pPr>
            <a:lvl2pPr marL="0" indent="0">
              <a:lnSpc>
                <a:spcPct val="94000"/>
              </a:lnSpc>
              <a:spcAft>
                <a:spcPts val="900"/>
              </a:spcAft>
              <a:buNone/>
              <a:defRPr sz="1800">
                <a:solidFill>
                  <a:schemeClr val="bg1"/>
                </a:solidFill>
              </a:defRPr>
            </a:lvl2pPr>
            <a:lvl3pPr marL="0" indent="0">
              <a:lnSpc>
                <a:spcPct val="95000"/>
              </a:lnSpc>
              <a:spcAft>
                <a:spcPts val="900"/>
              </a:spcAft>
              <a:buNone/>
              <a:defRPr sz="1575">
                <a:solidFill>
                  <a:schemeClr val="bg1"/>
                </a:solidFill>
              </a:defRPr>
            </a:lvl3pPr>
            <a:lvl4pPr marL="0" indent="0">
              <a:lnSpc>
                <a:spcPct val="98000"/>
              </a:lnSpc>
              <a:spcAft>
                <a:spcPts val="675"/>
              </a:spcAft>
              <a:buNone/>
              <a:defRPr sz="1350">
                <a:solidFill>
                  <a:schemeClr val="bg1"/>
                </a:solidFill>
              </a:defRPr>
            </a:lvl4pPr>
            <a:lvl5pPr marL="0" indent="0">
              <a:lnSpc>
                <a:spcPct val="94000"/>
              </a:lnSpc>
              <a:spcBef>
                <a:spcPts val="0"/>
              </a:spcBef>
              <a:spcAft>
                <a:spcPts val="675"/>
              </a:spcAft>
              <a:buNone/>
              <a:defRPr sz="1200">
                <a:solidFill>
                  <a:schemeClr val="bg1"/>
                </a:solidFill>
              </a:defRPr>
            </a:lvl5pPr>
          </a:lstStyle>
          <a:p>
            <a:pPr lvl="0"/>
            <a:r>
              <a:rPr lang="en-US"/>
              <a:t>Edit Master text styles</a:t>
            </a:r>
          </a:p>
        </p:txBody>
      </p:sp>
      <p:sp>
        <p:nvSpPr>
          <p:cNvPr id="12" name="Footer Placeholder 4">
            <a:extLst>
              <a:ext uri="{FF2B5EF4-FFF2-40B4-BE49-F238E27FC236}">
                <a16:creationId xmlns:a16="http://schemas.microsoft.com/office/drawing/2014/main" id="{980A8226-482A-41CC-896E-020E40B3F4AB}"/>
              </a:ext>
            </a:extLst>
          </p:cNvPr>
          <p:cNvSpPr>
            <a:spLocks noGrp="1"/>
          </p:cNvSpPr>
          <p:nvPr>
            <p:ph type="ftr" sz="quarter" idx="3"/>
          </p:nvPr>
        </p:nvSpPr>
        <p:spPr>
          <a:xfrm>
            <a:off x="495669" y="5069120"/>
            <a:ext cx="10237896"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Sameer Vermani (Qualcomm)</a:t>
            </a:r>
          </a:p>
        </p:txBody>
      </p:sp>
    </p:spTree>
    <p:extLst>
      <p:ext uri="{BB962C8B-B14F-4D97-AF65-F5344CB8AC3E}">
        <p14:creationId xmlns:p14="http://schemas.microsoft.com/office/powerpoint/2010/main" val="2397949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ke Away Shelf Gray">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9C54434D-FA64-4658-9BFD-21AB34B4189F}"/>
              </a:ext>
            </a:extLst>
          </p:cNvPr>
          <p:cNvSpPr/>
          <p:nvPr/>
        </p:nvSpPr>
        <p:spPr bwMode="gray">
          <a:xfrm>
            <a:off x="-1856" y="5312733"/>
            <a:ext cx="12195711" cy="1545260"/>
          </a:xfrm>
          <a:prstGeom prst="rect">
            <a:avLst/>
          </a:prstGeom>
          <a:solidFill>
            <a:schemeClr val="accent5"/>
          </a:solidFill>
          <a:ln w="10795"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p:nvSpPr>
        <p:spPr bwMode="gray">
          <a:xfrm rot="5400000" flipH="1" flipV="1">
            <a:off x="5849118" y="-533667"/>
            <a:ext cx="493775" cy="12191993"/>
          </a:xfrm>
          <a:prstGeom prst="round1Rect">
            <a:avLst>
              <a:gd name="adj" fmla="val 0"/>
            </a:avLst>
          </a:prstGeom>
          <a:gradFill flip="none" rotWithShape="1">
            <a:gsLst>
              <a:gs pos="75000">
                <a:srgbClr val="384458"/>
              </a:gs>
              <a:gs pos="0">
                <a:schemeClr val="accent5">
                  <a:alpha val="0"/>
                </a:schemeClr>
              </a:gs>
              <a:gs pos="100000">
                <a:schemeClr val="accent5">
                  <a:lumMod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13" name="Content Placeholder 12">
            <a:extLst>
              <a:ext uri="{FF2B5EF4-FFF2-40B4-BE49-F238E27FC236}">
                <a16:creationId xmlns:a16="http://schemas.microsoft.com/office/drawing/2014/main" id="{12E6831E-C096-4982-A5FF-5F3978209316}"/>
              </a:ext>
            </a:extLst>
          </p:cNvPr>
          <p:cNvSpPr>
            <a:spLocks noGrp="1"/>
          </p:cNvSpPr>
          <p:nvPr>
            <p:ph sz="quarter" idx="16"/>
          </p:nvPr>
        </p:nvSpPr>
        <p:spPr>
          <a:xfrm>
            <a:off x="475489" y="1709930"/>
            <a:ext cx="11209287" cy="3085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Box 15">
            <a:extLst>
              <a:ext uri="{FF2B5EF4-FFF2-40B4-BE49-F238E27FC236}">
                <a16:creationId xmlns:a16="http://schemas.microsoft.com/office/drawing/2014/main" id="{EE6EF533-8A46-4917-8B51-84E72136AE4C}"/>
              </a:ext>
            </a:extLst>
          </p:cNvPr>
          <p:cNvSpPr txBox="1"/>
          <p:nvPr/>
        </p:nvSpPr>
        <p:spPr>
          <a:xfrm>
            <a:off x="10763251" y="6548678"/>
            <a:ext cx="922972" cy="92333"/>
          </a:xfrm>
          <a:prstGeom prst="rect">
            <a:avLst/>
          </a:prstGeom>
        </p:spPr>
        <p:txBody>
          <a:bodyPr vert="horz" wrap="none" lIns="0" tIns="0" rIns="0" bIns="0" rtlCol="0" anchor="b">
            <a:noAutofit/>
          </a:bodyPr>
          <a:lstStyle>
            <a:defPPr>
              <a:defRPr lang="en-US"/>
            </a:defPPr>
            <a:lvl1pPr>
              <a:defRPr sz="800">
                <a:solidFill>
                  <a:schemeClr val="tx1">
                    <a:tint val="75000"/>
                  </a:schemeClr>
                </a:solidFill>
              </a:defRPr>
            </a:lvl1pPr>
          </a:lstStyle>
          <a:p>
            <a:pPr marL="0" lvl="0" algn="r" defTabSz="685800" rtl="0" eaLnBrk="1" latinLnBrk="0" hangingPunct="1">
              <a:lnSpc>
                <a:spcPct val="100000"/>
              </a:lnSpc>
            </a:pPr>
            <a:fld id="{B01BFD70-D99E-427C-A01B-19B2BB56A3C8}" type="slidenum">
              <a:rPr lang="en-US" sz="800" kern="1200" smtClean="0">
                <a:solidFill>
                  <a:schemeClr val="bg1"/>
                </a:solidFill>
                <a:latin typeface="+mn-lt"/>
                <a:ea typeface="+mn-ea"/>
                <a:cs typeface="+mn-cs"/>
              </a:rPr>
              <a:pPr marL="0" lvl="0" algn="r" defTabSz="685800" rtl="0" eaLnBrk="1" latinLnBrk="0" hangingPunct="1">
                <a:lnSpc>
                  <a:spcPct val="100000"/>
                </a:lnSpc>
              </a:pPr>
              <a:t>‹#›</a:t>
            </a:fld>
            <a:endParaRPr lang="en-US" sz="800" kern="1200" dirty="0">
              <a:solidFill>
                <a:schemeClr val="bg1"/>
              </a:solidFill>
              <a:latin typeface="+mn-lt"/>
              <a:ea typeface="+mn-ea"/>
              <a:cs typeface="+mn-cs"/>
            </a:endParaRPr>
          </a:p>
        </p:txBody>
      </p:sp>
      <p:sp>
        <p:nvSpPr>
          <p:cNvPr id="4" name="Title 3">
            <a:extLst>
              <a:ext uri="{FF2B5EF4-FFF2-40B4-BE49-F238E27FC236}">
                <a16:creationId xmlns:a16="http://schemas.microsoft.com/office/drawing/2014/main" id="{DC377F64-6B0E-4B8B-BF0C-C5CFBAE50F0D}"/>
              </a:ext>
            </a:extLst>
          </p:cNvPr>
          <p:cNvSpPr>
            <a:spLocks noGrp="1"/>
          </p:cNvSpPr>
          <p:nvPr>
            <p:ph type="title"/>
          </p:nvPr>
        </p:nvSpPr>
        <p:spPr/>
        <p:txBody>
          <a:bodyPr/>
          <a:lstStyle/>
          <a:p>
            <a:r>
              <a:rPr lang="en-US"/>
              <a:t>Click to edit Master title style</a:t>
            </a:r>
          </a:p>
        </p:txBody>
      </p:sp>
      <p:sp>
        <p:nvSpPr>
          <p:cNvPr id="10" name="Subtitle">
            <a:extLst>
              <a:ext uri="{FF2B5EF4-FFF2-40B4-BE49-F238E27FC236}">
                <a16:creationId xmlns:a16="http://schemas.microsoft.com/office/drawing/2014/main" id="{FF0E3337-596F-4DEE-BDEE-D23CE701AFFA}"/>
              </a:ext>
            </a:extLst>
          </p:cNvPr>
          <p:cNvSpPr>
            <a:spLocks noGrp="1"/>
          </p:cNvSpPr>
          <p:nvPr>
            <p:ph type="subTitle" idx="1"/>
          </p:nvPr>
        </p:nvSpPr>
        <p:spPr>
          <a:xfrm>
            <a:off x="479793" y="986837"/>
            <a:ext cx="11202619"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1" name="Text Placeholder 29">
            <a:extLst>
              <a:ext uri="{FF2B5EF4-FFF2-40B4-BE49-F238E27FC236}">
                <a16:creationId xmlns:a16="http://schemas.microsoft.com/office/drawing/2014/main" id="{03505E78-970A-4856-A8D5-E5FC9E52FB16}"/>
              </a:ext>
            </a:extLst>
          </p:cNvPr>
          <p:cNvSpPr>
            <a:spLocks noGrp="1"/>
          </p:cNvSpPr>
          <p:nvPr>
            <p:ph type="body" sz="quarter" idx="15"/>
          </p:nvPr>
        </p:nvSpPr>
        <p:spPr bwMode="gray">
          <a:xfrm>
            <a:off x="472174" y="5607050"/>
            <a:ext cx="11209287" cy="929054"/>
          </a:xfrm>
        </p:spPr>
        <p:txBody>
          <a:bodyPr anchor="ctr"/>
          <a:lstStyle>
            <a:lvl1pPr marL="0" indent="0">
              <a:lnSpc>
                <a:spcPct val="90000"/>
              </a:lnSpc>
              <a:spcBef>
                <a:spcPts val="0"/>
              </a:spcBef>
              <a:spcAft>
                <a:spcPts val="900"/>
              </a:spcAft>
              <a:buNone/>
              <a:defRPr sz="2100">
                <a:solidFill>
                  <a:schemeClr val="bg1"/>
                </a:solidFill>
              </a:defRPr>
            </a:lvl1pPr>
            <a:lvl2pPr marL="0" indent="0">
              <a:lnSpc>
                <a:spcPct val="94000"/>
              </a:lnSpc>
              <a:spcAft>
                <a:spcPts val="900"/>
              </a:spcAft>
              <a:buNone/>
              <a:defRPr sz="1800">
                <a:solidFill>
                  <a:schemeClr val="bg1"/>
                </a:solidFill>
              </a:defRPr>
            </a:lvl2pPr>
            <a:lvl3pPr marL="0" indent="0">
              <a:lnSpc>
                <a:spcPct val="95000"/>
              </a:lnSpc>
              <a:spcAft>
                <a:spcPts val="900"/>
              </a:spcAft>
              <a:buNone/>
              <a:defRPr sz="1575">
                <a:solidFill>
                  <a:schemeClr val="bg1"/>
                </a:solidFill>
              </a:defRPr>
            </a:lvl3pPr>
            <a:lvl4pPr marL="0" indent="0">
              <a:lnSpc>
                <a:spcPct val="98000"/>
              </a:lnSpc>
              <a:spcAft>
                <a:spcPts val="675"/>
              </a:spcAft>
              <a:buNone/>
              <a:defRPr sz="1350">
                <a:solidFill>
                  <a:schemeClr val="bg1"/>
                </a:solidFill>
              </a:defRPr>
            </a:lvl4pPr>
            <a:lvl5pPr marL="0" indent="0">
              <a:lnSpc>
                <a:spcPct val="94000"/>
              </a:lnSpc>
              <a:spcBef>
                <a:spcPts val="0"/>
              </a:spcBef>
              <a:spcAft>
                <a:spcPts val="675"/>
              </a:spcAft>
              <a:buNone/>
              <a:defRPr sz="1200">
                <a:solidFill>
                  <a:schemeClr val="bg1"/>
                </a:solidFill>
              </a:defRPr>
            </a:lvl5pPr>
          </a:lstStyle>
          <a:p>
            <a:pPr lvl="0"/>
            <a:r>
              <a:rPr lang="en-US"/>
              <a:t>Edit Master text styles</a:t>
            </a:r>
          </a:p>
        </p:txBody>
      </p:sp>
      <p:sp>
        <p:nvSpPr>
          <p:cNvPr id="12" name="Footer Placeholder 4">
            <a:extLst>
              <a:ext uri="{FF2B5EF4-FFF2-40B4-BE49-F238E27FC236}">
                <a16:creationId xmlns:a16="http://schemas.microsoft.com/office/drawing/2014/main" id="{DB817598-5779-46C1-B7A8-819B83095A42}"/>
              </a:ext>
            </a:extLst>
          </p:cNvPr>
          <p:cNvSpPr>
            <a:spLocks noGrp="1"/>
          </p:cNvSpPr>
          <p:nvPr>
            <p:ph type="ftr" sz="quarter" idx="3"/>
          </p:nvPr>
        </p:nvSpPr>
        <p:spPr>
          <a:xfrm>
            <a:off x="495669" y="5069120"/>
            <a:ext cx="10237896"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Sameer Vermani (Qualcomm)</a:t>
            </a:r>
          </a:p>
        </p:txBody>
      </p:sp>
    </p:spTree>
    <p:extLst>
      <p:ext uri="{BB962C8B-B14F-4D97-AF65-F5344CB8AC3E}">
        <p14:creationId xmlns:p14="http://schemas.microsoft.com/office/powerpoint/2010/main" val="4052222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Fifty Fifty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p:nvSpPr>
        <p:spPr bwMode="gray">
          <a:xfrm rot="16200000" flipH="1">
            <a:off x="5715000" y="381000"/>
            <a:ext cx="6858000" cy="6096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p:nvSpPr>
        <p:spPr bwMode="gray">
          <a:xfrm flipH="1" flipV="1">
            <a:off x="6096000" y="2"/>
            <a:ext cx="493776" cy="685800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22" name="Text Placeholder 21">
            <a:extLst>
              <a:ext uri="{FF2B5EF4-FFF2-40B4-BE49-F238E27FC236}">
                <a16:creationId xmlns:a16="http://schemas.microsoft.com/office/drawing/2014/main" id="{6A1E8429-DA37-44DB-B752-3A1B825E7B8D}"/>
              </a:ext>
            </a:extLst>
          </p:cNvPr>
          <p:cNvSpPr>
            <a:spLocks noGrp="1"/>
          </p:cNvSpPr>
          <p:nvPr>
            <p:ph type="body" sz="quarter" idx="10"/>
          </p:nvPr>
        </p:nvSpPr>
        <p:spPr>
          <a:xfrm>
            <a:off x="475488" y="1709928"/>
            <a:ext cx="5134955"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62509" y="986836"/>
            <a:ext cx="5126495" cy="429768"/>
          </a:xfrm>
        </p:spPr>
        <p:txBody>
          <a:bodyPr/>
          <a:lstStyle>
            <a:lvl1pPr marL="0" indent="0">
              <a:lnSpc>
                <a:spcPct val="95000"/>
              </a:lnSpc>
              <a:buNone/>
              <a:defRPr sz="1800">
                <a:solidFill>
                  <a:schemeClr val="bg1"/>
                </a:solidFill>
              </a:defRPr>
            </a:lvl1pPr>
            <a:lvl2pPr marL="0" indent="0">
              <a:buNone/>
              <a:defRPr sz="1800">
                <a:solidFill>
                  <a:schemeClr val="bg1"/>
                </a:solidFill>
              </a:defRPr>
            </a:lvl2pPr>
            <a:lvl3pPr marL="0" indent="0">
              <a:buNone/>
              <a:defRPr sz="1800">
                <a:solidFill>
                  <a:schemeClr val="bg1"/>
                </a:solidFill>
              </a:defRPr>
            </a:lvl3pPr>
            <a:lvl4pPr marL="0" indent="0">
              <a:buNone/>
              <a:defRPr sz="1800">
                <a:solidFill>
                  <a:schemeClr val="bg1"/>
                </a:solidFill>
              </a:defRPr>
            </a:lvl4pPr>
            <a:lvl5pPr marL="0" indent="0">
              <a:buNone/>
              <a:defRPr sz="1800">
                <a:solidFill>
                  <a:schemeClr val="bg1"/>
                </a:solidFill>
              </a:defRPr>
            </a:lvl5pPr>
          </a:lstStyle>
          <a:p>
            <a:pPr lvl="0"/>
            <a:r>
              <a:rPr lang="en-US"/>
              <a:t>Edit Master text styles</a:t>
            </a:r>
          </a:p>
        </p:txBody>
      </p:sp>
      <p:sp>
        <p:nvSpPr>
          <p:cNvPr id="6"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62508"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Box 19">
            <a:extLst>
              <a:ext uri="{FF2B5EF4-FFF2-40B4-BE49-F238E27FC236}">
                <a16:creationId xmlns:a16="http://schemas.microsoft.com/office/drawing/2014/main" id="{A2F0BADC-6F12-4A2E-A09D-850FA2D9A4FF}"/>
              </a:ext>
            </a:extLst>
          </p:cNvPr>
          <p:cNvSpPr txBox="1"/>
          <p:nvPr/>
        </p:nvSpPr>
        <p:spPr>
          <a:xfrm>
            <a:off x="10763251" y="6548678"/>
            <a:ext cx="922972" cy="92333"/>
          </a:xfrm>
          <a:prstGeom prst="rect">
            <a:avLst/>
          </a:prstGeom>
        </p:spPr>
        <p:txBody>
          <a:bodyPr vert="horz" wrap="none" lIns="0" tIns="0" rIns="0" bIns="0" rtlCol="0" anchor="b">
            <a:noAutofit/>
          </a:bodyPr>
          <a:lstStyle>
            <a:defPPr>
              <a:defRPr lang="en-US"/>
            </a:defPPr>
            <a:lvl1pPr>
              <a:defRPr sz="800">
                <a:solidFill>
                  <a:schemeClr val="tx1">
                    <a:tint val="75000"/>
                  </a:schemeClr>
                </a:solidFill>
              </a:defRPr>
            </a:lvl1pPr>
          </a:lstStyle>
          <a:p>
            <a:pPr marL="0" lvl="0" algn="r" defTabSz="685800" rtl="0" eaLnBrk="1" latinLnBrk="0" hangingPunct="1">
              <a:lnSpc>
                <a:spcPct val="100000"/>
              </a:lnSpc>
            </a:pPr>
            <a:fld id="{B01BFD70-D99E-427C-A01B-19B2BB56A3C8}" type="slidenum">
              <a:rPr lang="en-US" sz="800" kern="1200" smtClean="0">
                <a:solidFill>
                  <a:schemeClr val="bg1"/>
                </a:solidFill>
                <a:latin typeface="+mn-lt"/>
                <a:ea typeface="+mn-ea"/>
                <a:cs typeface="+mn-cs"/>
              </a:rPr>
              <a:pPr marL="0" lvl="0" algn="r" defTabSz="685800" rtl="0" eaLnBrk="1" latinLnBrk="0" hangingPunct="1">
                <a:lnSpc>
                  <a:spcPct val="100000"/>
                </a:lnSpc>
              </a:pPr>
              <a:t>‹#›</a:t>
            </a:fld>
            <a:endParaRPr lang="en-US" sz="800" kern="1200" dirty="0">
              <a:solidFill>
                <a:schemeClr val="bg1"/>
              </a:solidFill>
              <a:latin typeface="+mn-lt"/>
              <a:ea typeface="+mn-ea"/>
              <a:cs typeface="+mn-cs"/>
            </a:endParaRPr>
          </a:p>
        </p:txBody>
      </p:sp>
      <p:sp>
        <p:nvSpPr>
          <p:cNvPr id="4" name="Title 3">
            <a:extLst>
              <a:ext uri="{FF2B5EF4-FFF2-40B4-BE49-F238E27FC236}">
                <a16:creationId xmlns:a16="http://schemas.microsoft.com/office/drawing/2014/main" id="{FCA8C6F0-A960-4943-915C-C974C026AE8C}"/>
              </a:ext>
            </a:extLst>
          </p:cNvPr>
          <p:cNvSpPr>
            <a:spLocks noGrp="1"/>
          </p:cNvSpPr>
          <p:nvPr>
            <p:ph type="title"/>
          </p:nvPr>
        </p:nvSpPr>
        <p:spPr>
          <a:xfrm>
            <a:off x="472173" y="514918"/>
            <a:ext cx="5169408" cy="429028"/>
          </a:xfrm>
        </p:spPr>
        <p:txBody>
          <a:bodyPr/>
          <a:lstStyle/>
          <a:p>
            <a:r>
              <a:rPr lang="en-US"/>
              <a:t>Click to edit Master title style</a:t>
            </a:r>
            <a:endParaRPr lang="en-US" dirty="0"/>
          </a:p>
        </p:txBody>
      </p:sp>
      <p:sp>
        <p:nvSpPr>
          <p:cNvPr id="25" name="Text Placeholder 28">
            <a:extLst>
              <a:ext uri="{FF2B5EF4-FFF2-40B4-BE49-F238E27FC236}">
                <a16:creationId xmlns:a16="http://schemas.microsoft.com/office/drawing/2014/main" id="{2D9C6AA0-1DD2-4215-8AAD-84A76E157EC7}"/>
              </a:ext>
            </a:extLst>
          </p:cNvPr>
          <p:cNvSpPr>
            <a:spLocks noGrp="1"/>
          </p:cNvSpPr>
          <p:nvPr>
            <p:ph type="body" sz="quarter" idx="13"/>
          </p:nvPr>
        </p:nvSpPr>
        <p:spPr bwMode="gray">
          <a:xfrm>
            <a:off x="6562509" y="514178"/>
            <a:ext cx="5119689" cy="429768"/>
          </a:xfrm>
        </p:spPr>
        <p:txBody>
          <a:bodyPr anchor="b"/>
          <a:lstStyle>
            <a:lvl1pPr marL="0" indent="0">
              <a:lnSpc>
                <a:spcPct val="89000"/>
              </a:lnSpc>
              <a:spcBef>
                <a:spcPts val="0"/>
              </a:spcBef>
              <a:buNone/>
              <a:defRPr sz="2800">
                <a:solidFill>
                  <a:schemeClr val="bg1"/>
                </a:solidFill>
              </a:defRPr>
            </a:lvl1pPr>
            <a:lvl2pPr marL="0" indent="0">
              <a:buNone/>
              <a:defRPr sz="2550">
                <a:solidFill>
                  <a:schemeClr val="bg1"/>
                </a:solidFill>
              </a:defRPr>
            </a:lvl2pPr>
            <a:lvl3pPr marL="0" indent="0">
              <a:buNone/>
              <a:defRPr sz="2550">
                <a:solidFill>
                  <a:schemeClr val="bg1"/>
                </a:solidFill>
              </a:defRPr>
            </a:lvl3pPr>
            <a:lvl4pPr marL="0" indent="0">
              <a:buNone/>
              <a:defRPr sz="2550">
                <a:solidFill>
                  <a:schemeClr val="bg1"/>
                </a:solidFill>
              </a:defRPr>
            </a:lvl4pPr>
            <a:lvl5pPr marL="0" indent="0">
              <a:buNone/>
              <a:defRPr sz="2550">
                <a:solidFill>
                  <a:schemeClr val="bg1"/>
                </a:solidFill>
              </a:defRPr>
            </a:lvl5pPr>
          </a:lstStyle>
          <a:p>
            <a:pPr lvl="0"/>
            <a:r>
              <a:rPr lang="en-US"/>
              <a:t>Edit Master text styles</a:t>
            </a:r>
          </a:p>
        </p:txBody>
      </p:sp>
      <p:sp>
        <p:nvSpPr>
          <p:cNvPr id="12" name="Subtitle">
            <a:extLst>
              <a:ext uri="{FF2B5EF4-FFF2-40B4-BE49-F238E27FC236}">
                <a16:creationId xmlns:a16="http://schemas.microsoft.com/office/drawing/2014/main" id="{87AB6B3C-BC78-4501-847F-077743AF585A}"/>
              </a:ext>
            </a:extLst>
          </p:cNvPr>
          <p:cNvSpPr>
            <a:spLocks noGrp="1"/>
          </p:cNvSpPr>
          <p:nvPr>
            <p:ph type="subTitle" idx="1"/>
          </p:nvPr>
        </p:nvSpPr>
        <p:spPr>
          <a:xfrm>
            <a:off x="479794" y="986837"/>
            <a:ext cx="5161788"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6" name="Footer Placeholder 4">
            <a:extLst>
              <a:ext uri="{FF2B5EF4-FFF2-40B4-BE49-F238E27FC236}">
                <a16:creationId xmlns:a16="http://schemas.microsoft.com/office/drawing/2014/main" id="{D497A551-A852-4DDF-B0AD-0FFDB14683D8}"/>
              </a:ext>
            </a:extLst>
          </p:cNvPr>
          <p:cNvSpPr>
            <a:spLocks noGrp="1"/>
          </p:cNvSpPr>
          <p:nvPr>
            <p:ph type="ftr" sz="quarter" idx="3"/>
          </p:nvPr>
        </p:nvSpPr>
        <p:spPr>
          <a:xfrm>
            <a:off x="492495" y="6465497"/>
            <a:ext cx="5132832"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Sameer Vermani (Qualcomm)</a:t>
            </a:r>
          </a:p>
        </p:txBody>
      </p:sp>
    </p:spTree>
    <p:extLst>
      <p:ext uri="{BB962C8B-B14F-4D97-AF65-F5344CB8AC3E}">
        <p14:creationId xmlns:p14="http://schemas.microsoft.com/office/powerpoint/2010/main" val="554489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Fifty Fifty L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p:nvSpPr>
        <p:spPr bwMode="gray">
          <a:xfrm rot="16200000" flipH="1">
            <a:off x="5715000" y="381000"/>
            <a:ext cx="6858000" cy="609600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22" name="Text Placeholder 21">
            <a:extLst>
              <a:ext uri="{FF2B5EF4-FFF2-40B4-BE49-F238E27FC236}">
                <a16:creationId xmlns:a16="http://schemas.microsoft.com/office/drawing/2014/main" id="{6A1E8429-DA37-44DB-B752-3A1B825E7B8D}"/>
              </a:ext>
            </a:extLst>
          </p:cNvPr>
          <p:cNvSpPr>
            <a:spLocks noGrp="1"/>
          </p:cNvSpPr>
          <p:nvPr>
            <p:ph type="body" sz="quarter" idx="10"/>
          </p:nvPr>
        </p:nvSpPr>
        <p:spPr>
          <a:xfrm>
            <a:off x="475488" y="1709928"/>
            <a:ext cx="5134955"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black">
          <a:xfrm>
            <a:off x="6562508"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Rectangle: Single Corner Rounded 6">
            <a:extLst>
              <a:ext uri="{FF2B5EF4-FFF2-40B4-BE49-F238E27FC236}">
                <a16:creationId xmlns:a16="http://schemas.microsoft.com/office/drawing/2014/main" id="{09D60F74-3679-4043-99C0-326E124B1743}"/>
              </a:ext>
            </a:extLst>
          </p:cNvPr>
          <p:cNvSpPr/>
          <p:nvPr/>
        </p:nvSpPr>
        <p:spPr bwMode="gray">
          <a:xfrm flipH="1" flipV="1">
            <a:off x="6096000" y="-3"/>
            <a:ext cx="493776" cy="6858003"/>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20" name="TextBox 19">
            <a:extLst>
              <a:ext uri="{FF2B5EF4-FFF2-40B4-BE49-F238E27FC236}">
                <a16:creationId xmlns:a16="http://schemas.microsoft.com/office/drawing/2014/main" id="{440EC4B2-F972-4FD9-81E0-91B9A0A214B1}"/>
              </a:ext>
            </a:extLst>
          </p:cNvPr>
          <p:cNvSpPr txBox="1"/>
          <p:nvPr/>
        </p:nvSpPr>
        <p:spPr>
          <a:xfrm>
            <a:off x="10763251" y="6548678"/>
            <a:ext cx="922972" cy="92333"/>
          </a:xfrm>
          <a:prstGeom prst="rect">
            <a:avLst/>
          </a:prstGeom>
        </p:spPr>
        <p:txBody>
          <a:bodyPr vert="horz" wrap="none" lIns="0" tIns="0" rIns="0" bIns="0" rtlCol="0" anchor="b">
            <a:noAutofit/>
          </a:bodyPr>
          <a:lstStyle>
            <a:defPPr>
              <a:defRPr lang="en-US"/>
            </a:defPPr>
            <a:lvl1pPr>
              <a:defRPr sz="800">
                <a:solidFill>
                  <a:schemeClr val="tx1">
                    <a:tint val="75000"/>
                  </a:schemeClr>
                </a:solidFill>
              </a:defRPr>
            </a:lvl1pPr>
          </a:lstStyle>
          <a:p>
            <a:pPr marL="0" lvl="0" algn="r" defTabSz="685800" rtl="0" eaLnBrk="1" latinLnBrk="0" hangingPunct="1">
              <a:lnSpc>
                <a:spcPct val="100000"/>
              </a:lnSpc>
            </a:pPr>
            <a:fld id="{B01BFD70-D99E-427C-A01B-19B2BB56A3C8}" type="slidenum">
              <a:rPr lang="en-US" sz="800" kern="1200" smtClean="0">
                <a:solidFill>
                  <a:schemeClr val="bg1"/>
                </a:solidFill>
                <a:latin typeface="+mn-lt"/>
                <a:ea typeface="+mn-ea"/>
                <a:cs typeface="+mn-cs"/>
              </a:rPr>
              <a:pPr marL="0" lvl="0" algn="r" defTabSz="685800" rtl="0" eaLnBrk="1" latinLnBrk="0" hangingPunct="1">
                <a:lnSpc>
                  <a:spcPct val="100000"/>
                </a:lnSpc>
              </a:pPr>
              <a:t>‹#›</a:t>
            </a:fld>
            <a:endParaRPr lang="en-US" sz="800" kern="1200" dirty="0">
              <a:solidFill>
                <a:schemeClr val="bg1"/>
              </a:solidFill>
              <a:latin typeface="+mn-lt"/>
              <a:ea typeface="+mn-ea"/>
              <a:cs typeface="+mn-cs"/>
            </a:endParaRPr>
          </a:p>
        </p:txBody>
      </p:sp>
      <p:sp>
        <p:nvSpPr>
          <p:cNvPr id="3" name="Title 2">
            <a:extLst>
              <a:ext uri="{FF2B5EF4-FFF2-40B4-BE49-F238E27FC236}">
                <a16:creationId xmlns:a16="http://schemas.microsoft.com/office/drawing/2014/main" id="{E34B629A-E388-4D9B-86E2-680F3BC42765}"/>
              </a:ext>
            </a:extLst>
          </p:cNvPr>
          <p:cNvSpPr>
            <a:spLocks noGrp="1"/>
          </p:cNvSpPr>
          <p:nvPr>
            <p:ph type="title"/>
          </p:nvPr>
        </p:nvSpPr>
        <p:spPr>
          <a:xfrm>
            <a:off x="472173" y="514918"/>
            <a:ext cx="5132832" cy="429028"/>
          </a:xfrm>
        </p:spPr>
        <p:txBody>
          <a:bodyPr/>
          <a:lstStyle/>
          <a:p>
            <a:r>
              <a:rPr lang="en-US"/>
              <a:t>Click to edit Master title style</a:t>
            </a:r>
            <a:endParaRPr lang="en-US" dirty="0"/>
          </a:p>
        </p:txBody>
      </p:sp>
      <p:sp>
        <p:nvSpPr>
          <p:cNvPr id="26" name="Text Placeholder 28">
            <a:extLst>
              <a:ext uri="{FF2B5EF4-FFF2-40B4-BE49-F238E27FC236}">
                <a16:creationId xmlns:a16="http://schemas.microsoft.com/office/drawing/2014/main" id="{0105B08F-2161-4241-86B0-DFC359486C4A}"/>
              </a:ext>
            </a:extLst>
          </p:cNvPr>
          <p:cNvSpPr>
            <a:spLocks noGrp="1"/>
          </p:cNvSpPr>
          <p:nvPr>
            <p:ph type="body" sz="quarter" idx="13"/>
          </p:nvPr>
        </p:nvSpPr>
        <p:spPr bwMode="black">
          <a:xfrm>
            <a:off x="6562509" y="514178"/>
            <a:ext cx="5119689" cy="429768"/>
          </a:xfrm>
        </p:spPr>
        <p:txBody>
          <a:bodyPr anchor="b"/>
          <a:lstStyle>
            <a:lvl1pPr marL="0" indent="0">
              <a:lnSpc>
                <a:spcPct val="89000"/>
              </a:lnSpc>
              <a:spcBef>
                <a:spcPts val="0"/>
              </a:spcBef>
              <a:buNone/>
              <a:defRPr sz="2800">
                <a:solidFill>
                  <a:schemeClr val="bg1"/>
                </a:solidFill>
              </a:defRPr>
            </a:lvl1pPr>
            <a:lvl2pPr marL="0" indent="0">
              <a:buNone/>
              <a:defRPr sz="2550">
                <a:solidFill>
                  <a:schemeClr val="bg1"/>
                </a:solidFill>
              </a:defRPr>
            </a:lvl2pPr>
            <a:lvl3pPr marL="0" indent="0">
              <a:buNone/>
              <a:defRPr sz="2550">
                <a:solidFill>
                  <a:schemeClr val="bg1"/>
                </a:solidFill>
              </a:defRPr>
            </a:lvl3pPr>
            <a:lvl4pPr marL="0" indent="0">
              <a:buNone/>
              <a:defRPr sz="2550">
                <a:solidFill>
                  <a:schemeClr val="bg1"/>
                </a:solidFill>
              </a:defRPr>
            </a:lvl4pPr>
            <a:lvl5pPr marL="0" indent="0">
              <a:buNone/>
              <a:defRPr sz="2550">
                <a:solidFill>
                  <a:schemeClr val="bg1"/>
                </a:solidFill>
              </a:defRPr>
            </a:lvl5pPr>
          </a:lstStyle>
          <a:p>
            <a:pPr lvl="0"/>
            <a:r>
              <a:rPr lang="en-US"/>
              <a:t>Edit Master text styles</a:t>
            </a:r>
          </a:p>
        </p:txBody>
      </p:sp>
      <p:sp>
        <p:nvSpPr>
          <p:cNvPr id="12" name="Text Placeholder 30">
            <a:extLst>
              <a:ext uri="{FF2B5EF4-FFF2-40B4-BE49-F238E27FC236}">
                <a16:creationId xmlns:a16="http://schemas.microsoft.com/office/drawing/2014/main" id="{A6569BA4-14BC-4F1E-9C56-B0F46D2E4E55}"/>
              </a:ext>
            </a:extLst>
          </p:cNvPr>
          <p:cNvSpPr>
            <a:spLocks noGrp="1"/>
          </p:cNvSpPr>
          <p:nvPr>
            <p:ph type="body" sz="quarter" idx="14"/>
          </p:nvPr>
        </p:nvSpPr>
        <p:spPr bwMode="black">
          <a:xfrm>
            <a:off x="6562509" y="986836"/>
            <a:ext cx="5126495" cy="429768"/>
          </a:xfrm>
        </p:spPr>
        <p:txBody>
          <a:bodyPr/>
          <a:lstStyle>
            <a:lvl1pPr marL="0" indent="0">
              <a:lnSpc>
                <a:spcPct val="95000"/>
              </a:lnSpc>
              <a:buNone/>
              <a:defRPr sz="1800">
                <a:solidFill>
                  <a:schemeClr val="bg1"/>
                </a:solidFill>
              </a:defRPr>
            </a:lvl1pPr>
            <a:lvl2pPr marL="0" indent="0">
              <a:buNone/>
              <a:defRPr sz="1800">
                <a:solidFill>
                  <a:schemeClr val="bg1"/>
                </a:solidFill>
              </a:defRPr>
            </a:lvl2pPr>
            <a:lvl3pPr marL="0" indent="0">
              <a:buNone/>
              <a:defRPr sz="1800">
                <a:solidFill>
                  <a:schemeClr val="bg1"/>
                </a:solidFill>
              </a:defRPr>
            </a:lvl3pPr>
            <a:lvl4pPr marL="0" indent="0">
              <a:buNone/>
              <a:defRPr sz="1800">
                <a:solidFill>
                  <a:schemeClr val="bg1"/>
                </a:solidFill>
              </a:defRPr>
            </a:lvl4pPr>
            <a:lvl5pPr marL="0" indent="0">
              <a:buNone/>
              <a:defRPr sz="1800">
                <a:solidFill>
                  <a:schemeClr val="bg1"/>
                </a:solidFill>
              </a:defRPr>
            </a:lvl5pPr>
          </a:lstStyle>
          <a:p>
            <a:pPr lvl="0"/>
            <a:r>
              <a:rPr lang="en-US"/>
              <a:t>Edit Master text styles</a:t>
            </a:r>
          </a:p>
        </p:txBody>
      </p:sp>
      <p:sp>
        <p:nvSpPr>
          <p:cNvPr id="13" name="Subtitle">
            <a:extLst>
              <a:ext uri="{FF2B5EF4-FFF2-40B4-BE49-F238E27FC236}">
                <a16:creationId xmlns:a16="http://schemas.microsoft.com/office/drawing/2014/main" id="{32CC78DE-B097-4F89-B5C0-4305059240C7}"/>
              </a:ext>
            </a:extLst>
          </p:cNvPr>
          <p:cNvSpPr>
            <a:spLocks noGrp="1"/>
          </p:cNvSpPr>
          <p:nvPr>
            <p:ph type="subTitle" idx="1"/>
          </p:nvPr>
        </p:nvSpPr>
        <p:spPr>
          <a:xfrm>
            <a:off x="479794" y="986837"/>
            <a:ext cx="5161788"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5" name="Footer Placeholder 4">
            <a:extLst>
              <a:ext uri="{FF2B5EF4-FFF2-40B4-BE49-F238E27FC236}">
                <a16:creationId xmlns:a16="http://schemas.microsoft.com/office/drawing/2014/main" id="{F898F9F5-A029-4FC4-AF2A-3B4DF585741E}"/>
              </a:ext>
            </a:extLst>
          </p:cNvPr>
          <p:cNvSpPr>
            <a:spLocks noGrp="1"/>
          </p:cNvSpPr>
          <p:nvPr>
            <p:ph type="ftr" sz="quarter" idx="3"/>
          </p:nvPr>
        </p:nvSpPr>
        <p:spPr>
          <a:xfrm>
            <a:off x="492495" y="6465497"/>
            <a:ext cx="5132832"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Sameer Vermani (Qualcomm)</a:t>
            </a:r>
          </a:p>
        </p:txBody>
      </p:sp>
    </p:spTree>
    <p:extLst>
      <p:ext uri="{BB962C8B-B14F-4D97-AF65-F5344CB8AC3E}">
        <p14:creationId xmlns:p14="http://schemas.microsoft.com/office/powerpoint/2010/main" val="2364610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Fifty Fifty Gree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p:nvSpPr>
        <p:spPr bwMode="gray">
          <a:xfrm rot="16200000" flipH="1">
            <a:off x="5715000" y="381000"/>
            <a:ext cx="6858000" cy="60960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p:nvSpPr>
        <p:spPr bwMode="gray">
          <a:xfrm flipH="1" flipV="1">
            <a:off x="6096000" y="-7"/>
            <a:ext cx="493776" cy="6858003"/>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22" name="Text Placeholder 21">
            <a:extLst>
              <a:ext uri="{FF2B5EF4-FFF2-40B4-BE49-F238E27FC236}">
                <a16:creationId xmlns:a16="http://schemas.microsoft.com/office/drawing/2014/main" id="{6A1E8429-DA37-44DB-B752-3A1B825E7B8D}"/>
              </a:ext>
            </a:extLst>
          </p:cNvPr>
          <p:cNvSpPr>
            <a:spLocks noGrp="1"/>
          </p:cNvSpPr>
          <p:nvPr>
            <p:ph type="body" sz="quarter" idx="10"/>
          </p:nvPr>
        </p:nvSpPr>
        <p:spPr>
          <a:xfrm>
            <a:off x="475488" y="1709928"/>
            <a:ext cx="5134955"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black">
          <a:xfrm>
            <a:off x="6562508"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Box 19">
            <a:extLst>
              <a:ext uri="{FF2B5EF4-FFF2-40B4-BE49-F238E27FC236}">
                <a16:creationId xmlns:a16="http://schemas.microsoft.com/office/drawing/2014/main" id="{AFEB0631-C25A-4C03-A192-398747E75D3C}"/>
              </a:ext>
            </a:extLst>
          </p:cNvPr>
          <p:cNvSpPr txBox="1"/>
          <p:nvPr/>
        </p:nvSpPr>
        <p:spPr bwMode="black">
          <a:xfrm>
            <a:off x="10763251" y="6548678"/>
            <a:ext cx="922972" cy="92333"/>
          </a:xfrm>
          <a:prstGeom prst="rect">
            <a:avLst/>
          </a:prstGeom>
        </p:spPr>
        <p:txBody>
          <a:bodyPr vert="horz" wrap="none" lIns="0" tIns="0" rIns="0" bIns="0" rtlCol="0" anchor="b">
            <a:noAutofit/>
          </a:bodyPr>
          <a:lstStyle>
            <a:defPPr>
              <a:defRPr lang="en-US"/>
            </a:defPPr>
            <a:lvl1pPr>
              <a:defRPr sz="800">
                <a:solidFill>
                  <a:schemeClr val="tx1">
                    <a:tint val="75000"/>
                  </a:schemeClr>
                </a:solidFill>
              </a:defRPr>
            </a:lvl1pPr>
          </a:lstStyle>
          <a:p>
            <a:pPr marL="0" lvl="0" algn="r" defTabSz="685800" rtl="0" eaLnBrk="1" latinLnBrk="0" hangingPunct="1">
              <a:lnSpc>
                <a:spcPct val="100000"/>
              </a:lnSpc>
            </a:pPr>
            <a:fld id="{B01BFD70-D99E-427C-A01B-19B2BB56A3C8}" type="slidenum">
              <a:rPr lang="en-US" sz="800" kern="1200" smtClean="0">
                <a:solidFill>
                  <a:schemeClr val="bg1"/>
                </a:solidFill>
                <a:latin typeface="+mn-lt"/>
                <a:ea typeface="+mn-ea"/>
                <a:cs typeface="+mn-cs"/>
              </a:rPr>
              <a:pPr marL="0" lvl="0" algn="r" defTabSz="685800" rtl="0" eaLnBrk="1" latinLnBrk="0" hangingPunct="1">
                <a:lnSpc>
                  <a:spcPct val="100000"/>
                </a:lnSpc>
              </a:pPr>
              <a:t>‹#›</a:t>
            </a:fld>
            <a:endParaRPr lang="en-US" sz="800" kern="1200" dirty="0">
              <a:solidFill>
                <a:schemeClr val="bg1"/>
              </a:solidFill>
              <a:latin typeface="+mn-lt"/>
              <a:ea typeface="+mn-ea"/>
              <a:cs typeface="+mn-cs"/>
            </a:endParaRPr>
          </a:p>
        </p:txBody>
      </p:sp>
      <p:sp>
        <p:nvSpPr>
          <p:cNvPr id="3" name="Title 2">
            <a:extLst>
              <a:ext uri="{FF2B5EF4-FFF2-40B4-BE49-F238E27FC236}">
                <a16:creationId xmlns:a16="http://schemas.microsoft.com/office/drawing/2014/main" id="{A4DC4CAC-7E8A-4798-B7AA-B6C155AABA6D}"/>
              </a:ext>
            </a:extLst>
          </p:cNvPr>
          <p:cNvSpPr>
            <a:spLocks noGrp="1"/>
          </p:cNvSpPr>
          <p:nvPr>
            <p:ph type="title"/>
          </p:nvPr>
        </p:nvSpPr>
        <p:spPr>
          <a:xfrm>
            <a:off x="472173" y="514918"/>
            <a:ext cx="5132832" cy="429028"/>
          </a:xfrm>
        </p:spPr>
        <p:txBody>
          <a:bodyPr/>
          <a:lstStyle/>
          <a:p>
            <a:r>
              <a:rPr lang="en-US"/>
              <a:t>Click to edit Master title style</a:t>
            </a:r>
            <a:endParaRPr lang="en-US" dirty="0"/>
          </a:p>
        </p:txBody>
      </p:sp>
      <p:sp>
        <p:nvSpPr>
          <p:cNvPr id="26" name="Text Placeholder 28">
            <a:extLst>
              <a:ext uri="{FF2B5EF4-FFF2-40B4-BE49-F238E27FC236}">
                <a16:creationId xmlns:a16="http://schemas.microsoft.com/office/drawing/2014/main" id="{D977AE7C-3219-4E31-B962-20BECD51944A}"/>
              </a:ext>
            </a:extLst>
          </p:cNvPr>
          <p:cNvSpPr>
            <a:spLocks noGrp="1"/>
          </p:cNvSpPr>
          <p:nvPr>
            <p:ph type="body" sz="quarter" idx="13"/>
          </p:nvPr>
        </p:nvSpPr>
        <p:spPr bwMode="black">
          <a:xfrm>
            <a:off x="6562509" y="514178"/>
            <a:ext cx="5119689" cy="429768"/>
          </a:xfrm>
        </p:spPr>
        <p:txBody>
          <a:bodyPr anchor="b"/>
          <a:lstStyle>
            <a:lvl1pPr marL="0" indent="0">
              <a:lnSpc>
                <a:spcPct val="89000"/>
              </a:lnSpc>
              <a:spcBef>
                <a:spcPts val="0"/>
              </a:spcBef>
              <a:buNone/>
              <a:defRPr sz="2800">
                <a:solidFill>
                  <a:schemeClr val="bg1"/>
                </a:solidFill>
              </a:defRPr>
            </a:lvl1pPr>
            <a:lvl2pPr marL="0" indent="0">
              <a:buNone/>
              <a:defRPr sz="2550">
                <a:solidFill>
                  <a:schemeClr val="bg1"/>
                </a:solidFill>
              </a:defRPr>
            </a:lvl2pPr>
            <a:lvl3pPr marL="0" indent="0">
              <a:buNone/>
              <a:defRPr sz="2550">
                <a:solidFill>
                  <a:schemeClr val="bg1"/>
                </a:solidFill>
              </a:defRPr>
            </a:lvl3pPr>
            <a:lvl4pPr marL="0" indent="0">
              <a:buNone/>
              <a:defRPr sz="2550">
                <a:solidFill>
                  <a:schemeClr val="bg1"/>
                </a:solidFill>
              </a:defRPr>
            </a:lvl4pPr>
            <a:lvl5pPr marL="0" indent="0">
              <a:buNone/>
              <a:defRPr sz="2550">
                <a:solidFill>
                  <a:schemeClr val="bg1"/>
                </a:solidFill>
              </a:defRPr>
            </a:lvl5pPr>
          </a:lstStyle>
          <a:p>
            <a:pPr lvl="0"/>
            <a:r>
              <a:rPr lang="en-US"/>
              <a:t>Edit Master text styles</a:t>
            </a:r>
          </a:p>
        </p:txBody>
      </p:sp>
      <p:sp>
        <p:nvSpPr>
          <p:cNvPr id="12" name="Text Placeholder 30">
            <a:extLst>
              <a:ext uri="{FF2B5EF4-FFF2-40B4-BE49-F238E27FC236}">
                <a16:creationId xmlns:a16="http://schemas.microsoft.com/office/drawing/2014/main" id="{D633092E-9F17-4091-9E27-004292F4CBEB}"/>
              </a:ext>
            </a:extLst>
          </p:cNvPr>
          <p:cNvSpPr>
            <a:spLocks noGrp="1"/>
          </p:cNvSpPr>
          <p:nvPr>
            <p:ph type="body" sz="quarter" idx="14"/>
          </p:nvPr>
        </p:nvSpPr>
        <p:spPr bwMode="black">
          <a:xfrm>
            <a:off x="6562509" y="986836"/>
            <a:ext cx="5126495" cy="429768"/>
          </a:xfrm>
        </p:spPr>
        <p:txBody>
          <a:bodyPr/>
          <a:lstStyle>
            <a:lvl1pPr marL="0" indent="0">
              <a:lnSpc>
                <a:spcPct val="95000"/>
              </a:lnSpc>
              <a:buNone/>
              <a:defRPr sz="1800">
                <a:solidFill>
                  <a:schemeClr val="bg1"/>
                </a:solidFill>
              </a:defRPr>
            </a:lvl1pPr>
            <a:lvl2pPr marL="0" indent="0">
              <a:buNone/>
              <a:defRPr sz="1800">
                <a:solidFill>
                  <a:schemeClr val="bg1"/>
                </a:solidFill>
              </a:defRPr>
            </a:lvl2pPr>
            <a:lvl3pPr marL="0" indent="0">
              <a:buNone/>
              <a:defRPr sz="1800">
                <a:solidFill>
                  <a:schemeClr val="bg1"/>
                </a:solidFill>
              </a:defRPr>
            </a:lvl3pPr>
            <a:lvl4pPr marL="0" indent="0">
              <a:buNone/>
              <a:defRPr sz="1800">
                <a:solidFill>
                  <a:schemeClr val="bg1"/>
                </a:solidFill>
              </a:defRPr>
            </a:lvl4pPr>
            <a:lvl5pPr marL="0" indent="0">
              <a:buNone/>
              <a:defRPr sz="1800">
                <a:solidFill>
                  <a:schemeClr val="bg1"/>
                </a:solidFill>
              </a:defRPr>
            </a:lvl5pPr>
          </a:lstStyle>
          <a:p>
            <a:pPr lvl="0"/>
            <a:r>
              <a:rPr lang="en-US"/>
              <a:t>Edit Master text styles</a:t>
            </a:r>
          </a:p>
        </p:txBody>
      </p:sp>
      <p:sp>
        <p:nvSpPr>
          <p:cNvPr id="13" name="Subtitle">
            <a:extLst>
              <a:ext uri="{FF2B5EF4-FFF2-40B4-BE49-F238E27FC236}">
                <a16:creationId xmlns:a16="http://schemas.microsoft.com/office/drawing/2014/main" id="{A14CCC08-1D25-473C-ADDE-A03754ED8C5B}"/>
              </a:ext>
            </a:extLst>
          </p:cNvPr>
          <p:cNvSpPr>
            <a:spLocks noGrp="1"/>
          </p:cNvSpPr>
          <p:nvPr>
            <p:ph type="subTitle" idx="1"/>
          </p:nvPr>
        </p:nvSpPr>
        <p:spPr>
          <a:xfrm>
            <a:off x="479794" y="986837"/>
            <a:ext cx="5161788"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7" name="Footer Placeholder 4">
            <a:extLst>
              <a:ext uri="{FF2B5EF4-FFF2-40B4-BE49-F238E27FC236}">
                <a16:creationId xmlns:a16="http://schemas.microsoft.com/office/drawing/2014/main" id="{B992B70B-6680-47CB-9AD5-D5F9BCDE8FA8}"/>
              </a:ext>
            </a:extLst>
          </p:cNvPr>
          <p:cNvSpPr>
            <a:spLocks noGrp="1"/>
          </p:cNvSpPr>
          <p:nvPr>
            <p:ph type="ftr" sz="quarter" idx="3"/>
          </p:nvPr>
        </p:nvSpPr>
        <p:spPr>
          <a:xfrm>
            <a:off x="492495" y="6465497"/>
            <a:ext cx="5132832"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Sameer Vermani (Qualcomm)</a:t>
            </a:r>
          </a:p>
        </p:txBody>
      </p:sp>
    </p:spTree>
    <p:extLst>
      <p:ext uri="{BB962C8B-B14F-4D97-AF65-F5344CB8AC3E}">
        <p14:creationId xmlns:p14="http://schemas.microsoft.com/office/powerpoint/2010/main" val="237296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Fifty Fifty Gray">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p:nvSpPr>
        <p:spPr bwMode="gray">
          <a:xfrm rot="16200000" flipH="1">
            <a:off x="5715000" y="381000"/>
            <a:ext cx="6858000" cy="6096000"/>
          </a:xfrm>
          <a:prstGeom prst="rect">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p:nvSpPr>
        <p:spPr bwMode="gray">
          <a:xfrm flipH="1" flipV="1">
            <a:off x="6096000" y="-7"/>
            <a:ext cx="493776" cy="6858003"/>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22" name="Text Placeholder 21">
            <a:extLst>
              <a:ext uri="{FF2B5EF4-FFF2-40B4-BE49-F238E27FC236}">
                <a16:creationId xmlns:a16="http://schemas.microsoft.com/office/drawing/2014/main" id="{6A1E8429-DA37-44DB-B752-3A1B825E7B8D}"/>
              </a:ext>
            </a:extLst>
          </p:cNvPr>
          <p:cNvSpPr>
            <a:spLocks noGrp="1"/>
          </p:cNvSpPr>
          <p:nvPr>
            <p:ph type="body" sz="quarter" idx="10"/>
          </p:nvPr>
        </p:nvSpPr>
        <p:spPr>
          <a:xfrm>
            <a:off x="475488" y="1709928"/>
            <a:ext cx="5134955"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62508" y="1709738"/>
            <a:ext cx="5119689" cy="4636198"/>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Box 19">
            <a:extLst>
              <a:ext uri="{FF2B5EF4-FFF2-40B4-BE49-F238E27FC236}">
                <a16:creationId xmlns:a16="http://schemas.microsoft.com/office/drawing/2014/main" id="{7FA96C0D-E4C0-44C4-B319-D2B83DEDEA27}"/>
              </a:ext>
            </a:extLst>
          </p:cNvPr>
          <p:cNvSpPr txBox="1"/>
          <p:nvPr/>
        </p:nvSpPr>
        <p:spPr>
          <a:xfrm>
            <a:off x="10763251" y="6548678"/>
            <a:ext cx="922972" cy="92333"/>
          </a:xfrm>
          <a:prstGeom prst="rect">
            <a:avLst/>
          </a:prstGeom>
        </p:spPr>
        <p:txBody>
          <a:bodyPr vert="horz" wrap="none" lIns="0" tIns="0" rIns="0" bIns="0" rtlCol="0" anchor="b">
            <a:noAutofit/>
          </a:bodyPr>
          <a:lstStyle>
            <a:defPPr>
              <a:defRPr lang="en-US"/>
            </a:defPPr>
            <a:lvl1pPr>
              <a:defRPr sz="800">
                <a:solidFill>
                  <a:schemeClr val="tx1">
                    <a:tint val="75000"/>
                  </a:schemeClr>
                </a:solidFill>
              </a:defRPr>
            </a:lvl1pPr>
          </a:lstStyle>
          <a:p>
            <a:pPr marL="0" lvl="0" algn="r" defTabSz="685800" rtl="0" eaLnBrk="1" latinLnBrk="0" hangingPunct="1">
              <a:lnSpc>
                <a:spcPct val="100000"/>
              </a:lnSpc>
            </a:pPr>
            <a:fld id="{B01BFD70-D99E-427C-A01B-19B2BB56A3C8}" type="slidenum">
              <a:rPr lang="en-US" sz="800" kern="1200" smtClean="0">
                <a:solidFill>
                  <a:schemeClr val="bg1"/>
                </a:solidFill>
                <a:latin typeface="+mn-lt"/>
                <a:ea typeface="+mn-ea"/>
                <a:cs typeface="+mn-cs"/>
              </a:rPr>
              <a:pPr marL="0" lvl="0" algn="r" defTabSz="685800" rtl="0" eaLnBrk="1" latinLnBrk="0" hangingPunct="1">
                <a:lnSpc>
                  <a:spcPct val="100000"/>
                </a:lnSpc>
              </a:pPr>
              <a:t>‹#›</a:t>
            </a:fld>
            <a:endParaRPr lang="en-US" sz="800" kern="1200" dirty="0">
              <a:solidFill>
                <a:schemeClr val="bg1"/>
              </a:solidFill>
              <a:latin typeface="+mn-lt"/>
              <a:ea typeface="+mn-ea"/>
              <a:cs typeface="+mn-cs"/>
            </a:endParaRPr>
          </a:p>
        </p:txBody>
      </p:sp>
      <p:sp>
        <p:nvSpPr>
          <p:cNvPr id="3" name="Title 2">
            <a:extLst>
              <a:ext uri="{FF2B5EF4-FFF2-40B4-BE49-F238E27FC236}">
                <a16:creationId xmlns:a16="http://schemas.microsoft.com/office/drawing/2014/main" id="{B542331C-AFDC-4666-B46E-D7C48C50F730}"/>
              </a:ext>
            </a:extLst>
          </p:cNvPr>
          <p:cNvSpPr>
            <a:spLocks noGrp="1"/>
          </p:cNvSpPr>
          <p:nvPr>
            <p:ph type="title"/>
          </p:nvPr>
        </p:nvSpPr>
        <p:spPr>
          <a:xfrm>
            <a:off x="472173" y="514918"/>
            <a:ext cx="5132832" cy="429028"/>
          </a:xfrm>
        </p:spPr>
        <p:txBody>
          <a:bodyPr/>
          <a:lstStyle/>
          <a:p>
            <a:r>
              <a:rPr lang="en-US"/>
              <a:t>Click to edit Master title style</a:t>
            </a:r>
            <a:endParaRPr lang="en-US" dirty="0"/>
          </a:p>
        </p:txBody>
      </p:sp>
      <p:sp>
        <p:nvSpPr>
          <p:cNvPr id="26" name="Text Placeholder 28">
            <a:extLst>
              <a:ext uri="{FF2B5EF4-FFF2-40B4-BE49-F238E27FC236}">
                <a16:creationId xmlns:a16="http://schemas.microsoft.com/office/drawing/2014/main" id="{68CD8253-49A6-4335-A5F6-69048E8FB928}"/>
              </a:ext>
            </a:extLst>
          </p:cNvPr>
          <p:cNvSpPr>
            <a:spLocks noGrp="1"/>
          </p:cNvSpPr>
          <p:nvPr>
            <p:ph type="body" sz="quarter" idx="13"/>
          </p:nvPr>
        </p:nvSpPr>
        <p:spPr bwMode="gray">
          <a:xfrm>
            <a:off x="6562509" y="514178"/>
            <a:ext cx="5119689" cy="429768"/>
          </a:xfrm>
        </p:spPr>
        <p:txBody>
          <a:bodyPr anchor="b"/>
          <a:lstStyle>
            <a:lvl1pPr marL="0" indent="0">
              <a:lnSpc>
                <a:spcPct val="89000"/>
              </a:lnSpc>
              <a:spcBef>
                <a:spcPts val="0"/>
              </a:spcBef>
              <a:buNone/>
              <a:defRPr sz="2800">
                <a:solidFill>
                  <a:schemeClr val="bg1"/>
                </a:solidFill>
              </a:defRPr>
            </a:lvl1pPr>
            <a:lvl2pPr marL="0" indent="0">
              <a:buNone/>
              <a:defRPr sz="2550">
                <a:solidFill>
                  <a:schemeClr val="bg1"/>
                </a:solidFill>
              </a:defRPr>
            </a:lvl2pPr>
            <a:lvl3pPr marL="0" indent="0">
              <a:buNone/>
              <a:defRPr sz="2550">
                <a:solidFill>
                  <a:schemeClr val="bg1"/>
                </a:solidFill>
              </a:defRPr>
            </a:lvl3pPr>
            <a:lvl4pPr marL="0" indent="0">
              <a:buNone/>
              <a:defRPr sz="2550">
                <a:solidFill>
                  <a:schemeClr val="bg1"/>
                </a:solidFill>
              </a:defRPr>
            </a:lvl4pPr>
            <a:lvl5pPr marL="0" indent="0">
              <a:buNone/>
              <a:defRPr sz="2550">
                <a:solidFill>
                  <a:schemeClr val="bg1"/>
                </a:solidFill>
              </a:defRPr>
            </a:lvl5pPr>
          </a:lstStyle>
          <a:p>
            <a:pPr lvl="0"/>
            <a:r>
              <a:rPr lang="en-US"/>
              <a:t>Edit Master text styles</a:t>
            </a:r>
          </a:p>
        </p:txBody>
      </p:sp>
      <p:sp>
        <p:nvSpPr>
          <p:cNvPr id="12" name="Text Placeholder 30">
            <a:extLst>
              <a:ext uri="{FF2B5EF4-FFF2-40B4-BE49-F238E27FC236}">
                <a16:creationId xmlns:a16="http://schemas.microsoft.com/office/drawing/2014/main" id="{978D1415-59C3-4BED-A668-6737428F2A2E}"/>
              </a:ext>
            </a:extLst>
          </p:cNvPr>
          <p:cNvSpPr>
            <a:spLocks noGrp="1"/>
          </p:cNvSpPr>
          <p:nvPr>
            <p:ph type="body" sz="quarter" idx="14"/>
          </p:nvPr>
        </p:nvSpPr>
        <p:spPr bwMode="gray">
          <a:xfrm>
            <a:off x="6562509" y="986836"/>
            <a:ext cx="5126495" cy="429768"/>
          </a:xfrm>
        </p:spPr>
        <p:txBody>
          <a:bodyPr/>
          <a:lstStyle>
            <a:lvl1pPr marL="0" indent="0">
              <a:lnSpc>
                <a:spcPct val="95000"/>
              </a:lnSpc>
              <a:buNone/>
              <a:defRPr sz="1800">
                <a:solidFill>
                  <a:schemeClr val="bg1"/>
                </a:solidFill>
              </a:defRPr>
            </a:lvl1pPr>
            <a:lvl2pPr marL="0" indent="0">
              <a:buNone/>
              <a:defRPr sz="1800">
                <a:solidFill>
                  <a:schemeClr val="bg1"/>
                </a:solidFill>
              </a:defRPr>
            </a:lvl2pPr>
            <a:lvl3pPr marL="0" indent="0">
              <a:buNone/>
              <a:defRPr sz="1800">
                <a:solidFill>
                  <a:schemeClr val="bg1"/>
                </a:solidFill>
              </a:defRPr>
            </a:lvl3pPr>
            <a:lvl4pPr marL="0" indent="0">
              <a:buNone/>
              <a:defRPr sz="1800">
                <a:solidFill>
                  <a:schemeClr val="bg1"/>
                </a:solidFill>
              </a:defRPr>
            </a:lvl4pPr>
            <a:lvl5pPr marL="0" indent="0">
              <a:buNone/>
              <a:defRPr sz="1800">
                <a:solidFill>
                  <a:schemeClr val="bg1"/>
                </a:solidFill>
              </a:defRPr>
            </a:lvl5pPr>
          </a:lstStyle>
          <a:p>
            <a:pPr lvl="0"/>
            <a:r>
              <a:rPr lang="en-US"/>
              <a:t>Edit Master text styles</a:t>
            </a:r>
          </a:p>
        </p:txBody>
      </p:sp>
      <p:sp>
        <p:nvSpPr>
          <p:cNvPr id="13" name="Subtitle">
            <a:extLst>
              <a:ext uri="{FF2B5EF4-FFF2-40B4-BE49-F238E27FC236}">
                <a16:creationId xmlns:a16="http://schemas.microsoft.com/office/drawing/2014/main" id="{BE505B29-9672-447E-A7F9-ACD0FD9D5C57}"/>
              </a:ext>
            </a:extLst>
          </p:cNvPr>
          <p:cNvSpPr>
            <a:spLocks noGrp="1"/>
          </p:cNvSpPr>
          <p:nvPr>
            <p:ph type="subTitle" idx="1"/>
          </p:nvPr>
        </p:nvSpPr>
        <p:spPr>
          <a:xfrm>
            <a:off x="479794" y="986837"/>
            <a:ext cx="5161788"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7" name="Footer Placeholder 4">
            <a:extLst>
              <a:ext uri="{FF2B5EF4-FFF2-40B4-BE49-F238E27FC236}">
                <a16:creationId xmlns:a16="http://schemas.microsoft.com/office/drawing/2014/main" id="{798D7472-9D42-40FD-8CF4-2A9330C5C254}"/>
              </a:ext>
            </a:extLst>
          </p:cNvPr>
          <p:cNvSpPr>
            <a:spLocks noGrp="1"/>
          </p:cNvSpPr>
          <p:nvPr>
            <p:ph type="ftr" sz="quarter" idx="3"/>
          </p:nvPr>
        </p:nvSpPr>
        <p:spPr>
          <a:xfrm>
            <a:off x="492495" y="6465497"/>
            <a:ext cx="5132832"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Sameer Vermani (Qualcomm)</a:t>
            </a:r>
          </a:p>
        </p:txBody>
      </p:sp>
    </p:spTree>
    <p:extLst>
      <p:ext uri="{BB962C8B-B14F-4D97-AF65-F5344CB8AC3E}">
        <p14:creationId xmlns:p14="http://schemas.microsoft.com/office/powerpoint/2010/main" val="410790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utaway 1/3 Right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6D6BE73-B9C8-47A2-984C-E200BA96DCB3}"/>
              </a:ext>
            </a:extLst>
          </p:cNvPr>
          <p:cNvSpPr/>
          <p:nvPr/>
        </p:nvSpPr>
        <p:spPr bwMode="gray">
          <a:xfrm>
            <a:off x="7533628"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p:nvSpPr>
        <p:spPr bwMode="gray">
          <a:xfrm flipH="1">
            <a:off x="7533625" y="0"/>
            <a:ext cx="493776" cy="6858000"/>
          </a:xfrm>
          <a:prstGeom prst="rect">
            <a:avLst/>
          </a:prstGeom>
          <a:gradFill flip="none" rotWithShape="1">
            <a:gsLst>
              <a:gs pos="75000">
                <a:srgbClr val="233DA8"/>
              </a:gs>
              <a:gs pos="0">
                <a:schemeClr val="accent1">
                  <a:alpha val="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03037"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Box 13">
            <a:extLst>
              <a:ext uri="{FF2B5EF4-FFF2-40B4-BE49-F238E27FC236}">
                <a16:creationId xmlns:a16="http://schemas.microsoft.com/office/drawing/2014/main" id="{78D63E22-6406-4BEE-A427-B393E9DFF354}"/>
              </a:ext>
            </a:extLst>
          </p:cNvPr>
          <p:cNvSpPr txBox="1"/>
          <p:nvPr/>
        </p:nvSpPr>
        <p:spPr>
          <a:xfrm>
            <a:off x="10763251" y="6548678"/>
            <a:ext cx="922972" cy="92333"/>
          </a:xfrm>
          <a:prstGeom prst="rect">
            <a:avLst/>
          </a:prstGeom>
        </p:spPr>
        <p:txBody>
          <a:bodyPr vert="horz" wrap="none" lIns="0" tIns="0" rIns="0" bIns="0" rtlCol="0" anchor="b">
            <a:noAutofit/>
          </a:bodyPr>
          <a:lstStyle>
            <a:defPPr>
              <a:defRPr lang="en-US"/>
            </a:defPPr>
            <a:lvl1pPr>
              <a:defRPr sz="800">
                <a:solidFill>
                  <a:schemeClr val="tx1">
                    <a:tint val="75000"/>
                  </a:schemeClr>
                </a:solidFill>
              </a:defRPr>
            </a:lvl1pPr>
          </a:lstStyle>
          <a:p>
            <a:pPr marL="0" lvl="0" algn="r" defTabSz="685800" rtl="0" eaLnBrk="1" latinLnBrk="0" hangingPunct="1">
              <a:lnSpc>
                <a:spcPct val="100000"/>
              </a:lnSpc>
            </a:pPr>
            <a:fld id="{B01BFD70-D99E-427C-A01B-19B2BB56A3C8}" type="slidenum">
              <a:rPr lang="en-US" sz="800" kern="1200" smtClean="0">
                <a:solidFill>
                  <a:schemeClr val="bg1"/>
                </a:solidFill>
                <a:latin typeface="+mn-lt"/>
                <a:ea typeface="+mn-ea"/>
                <a:cs typeface="+mn-cs"/>
              </a:rPr>
              <a:pPr marL="0" lvl="0" algn="r" defTabSz="685800" rtl="0" eaLnBrk="1" latinLnBrk="0" hangingPunct="1">
                <a:lnSpc>
                  <a:spcPct val="100000"/>
                </a:lnSpc>
              </a:pPr>
              <a:t>‹#›</a:t>
            </a:fld>
            <a:endParaRPr lang="en-US" sz="800" kern="1200" dirty="0">
              <a:solidFill>
                <a:schemeClr val="bg1"/>
              </a:solidFill>
              <a:latin typeface="+mn-lt"/>
              <a:ea typeface="+mn-ea"/>
              <a:cs typeface="+mn-cs"/>
            </a:endParaRPr>
          </a:p>
        </p:txBody>
      </p:sp>
      <p:sp>
        <p:nvSpPr>
          <p:cNvPr id="3" name="Title 2">
            <a:extLst>
              <a:ext uri="{FF2B5EF4-FFF2-40B4-BE49-F238E27FC236}">
                <a16:creationId xmlns:a16="http://schemas.microsoft.com/office/drawing/2014/main" id="{756BB4B4-A1A4-4F7F-A9FF-A877F0AF6E4E}"/>
              </a:ext>
            </a:extLst>
          </p:cNvPr>
          <p:cNvSpPr>
            <a:spLocks noGrp="1"/>
          </p:cNvSpPr>
          <p:nvPr>
            <p:ph type="title"/>
          </p:nvPr>
        </p:nvSpPr>
        <p:spPr>
          <a:xfrm>
            <a:off x="472173" y="514918"/>
            <a:ext cx="6449568"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A6BDE3FC-EC98-4F19-903B-02A4B53DE5D6}"/>
              </a:ext>
            </a:extLst>
          </p:cNvPr>
          <p:cNvSpPr>
            <a:spLocks noGrp="1"/>
          </p:cNvSpPr>
          <p:nvPr>
            <p:ph type="subTitle" idx="1"/>
          </p:nvPr>
        </p:nvSpPr>
        <p:spPr>
          <a:xfrm>
            <a:off x="479794" y="986837"/>
            <a:ext cx="6441948"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Footer Placeholder 4">
            <a:extLst>
              <a:ext uri="{FF2B5EF4-FFF2-40B4-BE49-F238E27FC236}">
                <a16:creationId xmlns:a16="http://schemas.microsoft.com/office/drawing/2014/main" id="{EB835C46-ED3B-4CC6-81A2-492FBAF45EEC}"/>
              </a:ext>
            </a:extLst>
          </p:cNvPr>
          <p:cNvSpPr>
            <a:spLocks noGrp="1"/>
          </p:cNvSpPr>
          <p:nvPr>
            <p:ph type="ftr" sz="quarter" idx="3"/>
          </p:nvPr>
        </p:nvSpPr>
        <p:spPr>
          <a:xfrm>
            <a:off x="492495" y="6465497"/>
            <a:ext cx="5132832"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Sameer Vermani (Qualcomm)</a:t>
            </a:r>
          </a:p>
        </p:txBody>
      </p:sp>
    </p:spTree>
    <p:extLst>
      <p:ext uri="{BB962C8B-B14F-4D97-AF65-F5344CB8AC3E}">
        <p14:creationId xmlns:p14="http://schemas.microsoft.com/office/powerpoint/2010/main" val="2733548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utaway 1/3 Right Light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6D6BE73-B9C8-47A2-984C-E200BA96DCB3}"/>
              </a:ext>
            </a:extLst>
          </p:cNvPr>
          <p:cNvSpPr/>
          <p:nvPr/>
        </p:nvSpPr>
        <p:spPr bwMode="gray">
          <a:xfrm>
            <a:off x="7533628"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p:nvSpPr>
        <p:spPr bwMode="gray">
          <a:xfrm flipH="1">
            <a:off x="7533625" y="0"/>
            <a:ext cx="493776" cy="6858000"/>
          </a:xfrm>
          <a:prstGeom prst="rect">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black">
          <a:xfrm>
            <a:off x="8103037"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Box 13">
            <a:extLst>
              <a:ext uri="{FF2B5EF4-FFF2-40B4-BE49-F238E27FC236}">
                <a16:creationId xmlns:a16="http://schemas.microsoft.com/office/drawing/2014/main" id="{7405510B-34C6-47BA-9890-A1B29BE81AEA}"/>
              </a:ext>
            </a:extLst>
          </p:cNvPr>
          <p:cNvSpPr txBox="1"/>
          <p:nvPr/>
        </p:nvSpPr>
        <p:spPr>
          <a:xfrm>
            <a:off x="10763251" y="6548678"/>
            <a:ext cx="922972" cy="92333"/>
          </a:xfrm>
          <a:prstGeom prst="rect">
            <a:avLst/>
          </a:prstGeom>
        </p:spPr>
        <p:txBody>
          <a:bodyPr vert="horz" wrap="none" lIns="0" tIns="0" rIns="0" bIns="0" rtlCol="0" anchor="b">
            <a:noAutofit/>
          </a:bodyPr>
          <a:lstStyle>
            <a:defPPr>
              <a:defRPr lang="en-US"/>
            </a:defPPr>
            <a:lvl1pPr>
              <a:defRPr sz="800">
                <a:solidFill>
                  <a:schemeClr val="tx1">
                    <a:tint val="75000"/>
                  </a:schemeClr>
                </a:solidFill>
              </a:defRPr>
            </a:lvl1pPr>
          </a:lstStyle>
          <a:p>
            <a:pPr marL="0" lvl="0" algn="r" defTabSz="685800" rtl="0" eaLnBrk="1" latinLnBrk="0" hangingPunct="1">
              <a:lnSpc>
                <a:spcPct val="100000"/>
              </a:lnSpc>
            </a:pPr>
            <a:fld id="{B01BFD70-D99E-427C-A01B-19B2BB56A3C8}" type="slidenum">
              <a:rPr lang="en-US" sz="800" kern="1200" smtClean="0">
                <a:solidFill>
                  <a:schemeClr val="bg1"/>
                </a:solidFill>
                <a:latin typeface="+mn-lt"/>
                <a:ea typeface="+mn-ea"/>
                <a:cs typeface="+mn-cs"/>
              </a:rPr>
              <a:pPr marL="0" lvl="0" algn="r" defTabSz="685800" rtl="0" eaLnBrk="1" latinLnBrk="0" hangingPunct="1">
                <a:lnSpc>
                  <a:spcPct val="100000"/>
                </a:lnSpc>
              </a:pPr>
              <a:t>‹#›</a:t>
            </a:fld>
            <a:endParaRPr lang="en-US" sz="800" kern="1200" dirty="0">
              <a:solidFill>
                <a:schemeClr val="bg1"/>
              </a:solidFill>
              <a:latin typeface="+mn-lt"/>
              <a:ea typeface="+mn-ea"/>
              <a:cs typeface="+mn-cs"/>
            </a:endParaRPr>
          </a:p>
        </p:txBody>
      </p:sp>
      <p:sp>
        <p:nvSpPr>
          <p:cNvPr id="17" name="Title 2">
            <a:extLst>
              <a:ext uri="{FF2B5EF4-FFF2-40B4-BE49-F238E27FC236}">
                <a16:creationId xmlns:a16="http://schemas.microsoft.com/office/drawing/2014/main" id="{7FDF15CC-C932-4316-8556-67CEA3C6661D}"/>
              </a:ext>
            </a:extLst>
          </p:cNvPr>
          <p:cNvSpPr>
            <a:spLocks noGrp="1"/>
          </p:cNvSpPr>
          <p:nvPr>
            <p:ph type="title"/>
          </p:nvPr>
        </p:nvSpPr>
        <p:spPr>
          <a:xfrm>
            <a:off x="472173" y="514918"/>
            <a:ext cx="6449568" cy="429028"/>
          </a:xfrm>
        </p:spPr>
        <p:txBody>
          <a:bodyPr/>
          <a:lstStyle/>
          <a:p>
            <a:r>
              <a:rPr lang="en-US"/>
              <a:t>Click to edit Master title style</a:t>
            </a:r>
            <a:endParaRPr lang="en-US" dirty="0"/>
          </a:p>
        </p:txBody>
      </p:sp>
      <p:sp>
        <p:nvSpPr>
          <p:cNvPr id="9" name="Subtitle">
            <a:extLst>
              <a:ext uri="{FF2B5EF4-FFF2-40B4-BE49-F238E27FC236}">
                <a16:creationId xmlns:a16="http://schemas.microsoft.com/office/drawing/2014/main" id="{43D73FA3-B489-49C8-B9FC-A234E007DCE6}"/>
              </a:ext>
            </a:extLst>
          </p:cNvPr>
          <p:cNvSpPr>
            <a:spLocks noGrp="1"/>
          </p:cNvSpPr>
          <p:nvPr>
            <p:ph type="subTitle" idx="1"/>
          </p:nvPr>
        </p:nvSpPr>
        <p:spPr>
          <a:xfrm>
            <a:off x="479794" y="986837"/>
            <a:ext cx="6441948"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1" name="Footer Placeholder 4">
            <a:extLst>
              <a:ext uri="{FF2B5EF4-FFF2-40B4-BE49-F238E27FC236}">
                <a16:creationId xmlns:a16="http://schemas.microsoft.com/office/drawing/2014/main" id="{E2672B42-F2F3-4C75-989B-650F1C2E9543}"/>
              </a:ext>
            </a:extLst>
          </p:cNvPr>
          <p:cNvSpPr>
            <a:spLocks noGrp="1"/>
          </p:cNvSpPr>
          <p:nvPr>
            <p:ph type="ftr" sz="quarter" idx="3"/>
          </p:nvPr>
        </p:nvSpPr>
        <p:spPr>
          <a:xfrm>
            <a:off x="492495" y="6465497"/>
            <a:ext cx="5132832"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Sameer Vermani (Qualcomm)</a:t>
            </a:r>
          </a:p>
        </p:txBody>
      </p:sp>
    </p:spTree>
    <p:extLst>
      <p:ext uri="{BB962C8B-B14F-4D97-AF65-F5344CB8AC3E}">
        <p14:creationId xmlns:p14="http://schemas.microsoft.com/office/powerpoint/2010/main" val="4013364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utaway 1/3 Right Gree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6D6BE73-B9C8-47A2-984C-E200BA96DCB3}"/>
              </a:ext>
            </a:extLst>
          </p:cNvPr>
          <p:cNvSpPr/>
          <p:nvPr/>
        </p:nvSpPr>
        <p:spPr bwMode="gray">
          <a:xfrm>
            <a:off x="7533628"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p:nvSpPr>
        <p:spPr bwMode="gray">
          <a:xfrm flipH="1">
            <a:off x="7533625"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black">
          <a:xfrm>
            <a:off x="8103037"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Box 13">
            <a:extLst>
              <a:ext uri="{FF2B5EF4-FFF2-40B4-BE49-F238E27FC236}">
                <a16:creationId xmlns:a16="http://schemas.microsoft.com/office/drawing/2014/main" id="{89F08BEE-25A4-4D85-AB0F-D84354BBD441}"/>
              </a:ext>
            </a:extLst>
          </p:cNvPr>
          <p:cNvSpPr txBox="1"/>
          <p:nvPr/>
        </p:nvSpPr>
        <p:spPr bwMode="black">
          <a:xfrm>
            <a:off x="10763251" y="6548678"/>
            <a:ext cx="922972" cy="92333"/>
          </a:xfrm>
          <a:prstGeom prst="rect">
            <a:avLst/>
          </a:prstGeom>
        </p:spPr>
        <p:txBody>
          <a:bodyPr vert="horz" wrap="none" lIns="0" tIns="0" rIns="0" bIns="0" rtlCol="0" anchor="b">
            <a:noAutofit/>
          </a:bodyPr>
          <a:lstStyle>
            <a:defPPr>
              <a:defRPr lang="en-US"/>
            </a:defPPr>
            <a:lvl1pPr>
              <a:defRPr sz="800">
                <a:solidFill>
                  <a:schemeClr val="tx1">
                    <a:tint val="75000"/>
                  </a:schemeClr>
                </a:solidFill>
              </a:defRPr>
            </a:lvl1pPr>
          </a:lstStyle>
          <a:p>
            <a:pPr marL="0" lvl="0" algn="r" defTabSz="685800" rtl="0" eaLnBrk="1" latinLnBrk="0" hangingPunct="1">
              <a:lnSpc>
                <a:spcPct val="100000"/>
              </a:lnSpc>
            </a:pPr>
            <a:fld id="{B01BFD70-D99E-427C-A01B-19B2BB56A3C8}" type="slidenum">
              <a:rPr lang="en-US" sz="800" kern="1200" smtClean="0">
                <a:solidFill>
                  <a:schemeClr val="bg1"/>
                </a:solidFill>
                <a:latin typeface="+mn-lt"/>
                <a:ea typeface="+mn-ea"/>
                <a:cs typeface="+mn-cs"/>
              </a:rPr>
              <a:pPr marL="0" lvl="0" algn="r" defTabSz="685800" rtl="0" eaLnBrk="1" latinLnBrk="0" hangingPunct="1">
                <a:lnSpc>
                  <a:spcPct val="100000"/>
                </a:lnSpc>
              </a:pPr>
              <a:t>‹#›</a:t>
            </a:fld>
            <a:endParaRPr lang="en-US" sz="800" kern="1200" dirty="0">
              <a:solidFill>
                <a:schemeClr val="bg1"/>
              </a:solidFill>
              <a:latin typeface="+mn-lt"/>
              <a:ea typeface="+mn-ea"/>
              <a:cs typeface="+mn-cs"/>
            </a:endParaRPr>
          </a:p>
        </p:txBody>
      </p:sp>
      <p:sp>
        <p:nvSpPr>
          <p:cNvPr id="16" name="Title 2">
            <a:extLst>
              <a:ext uri="{FF2B5EF4-FFF2-40B4-BE49-F238E27FC236}">
                <a16:creationId xmlns:a16="http://schemas.microsoft.com/office/drawing/2014/main" id="{C0D6A9E6-F43B-434E-94CA-0A9CA2A597C7}"/>
              </a:ext>
            </a:extLst>
          </p:cNvPr>
          <p:cNvSpPr>
            <a:spLocks noGrp="1"/>
          </p:cNvSpPr>
          <p:nvPr>
            <p:ph type="title"/>
          </p:nvPr>
        </p:nvSpPr>
        <p:spPr>
          <a:xfrm>
            <a:off x="472173" y="514918"/>
            <a:ext cx="6449568" cy="429028"/>
          </a:xfrm>
        </p:spPr>
        <p:txBody>
          <a:bodyPr/>
          <a:lstStyle/>
          <a:p>
            <a:r>
              <a:rPr lang="en-US"/>
              <a:t>Click to edit Master title style</a:t>
            </a:r>
            <a:endParaRPr lang="en-US" dirty="0"/>
          </a:p>
        </p:txBody>
      </p:sp>
      <p:sp>
        <p:nvSpPr>
          <p:cNvPr id="9" name="Subtitle">
            <a:extLst>
              <a:ext uri="{FF2B5EF4-FFF2-40B4-BE49-F238E27FC236}">
                <a16:creationId xmlns:a16="http://schemas.microsoft.com/office/drawing/2014/main" id="{C0C17817-896A-4756-9A4B-E35D4B375663}"/>
              </a:ext>
            </a:extLst>
          </p:cNvPr>
          <p:cNvSpPr>
            <a:spLocks noGrp="1"/>
          </p:cNvSpPr>
          <p:nvPr>
            <p:ph type="subTitle" idx="1"/>
          </p:nvPr>
        </p:nvSpPr>
        <p:spPr>
          <a:xfrm>
            <a:off x="479794" y="986837"/>
            <a:ext cx="6441948"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1" name="Footer Placeholder 4">
            <a:extLst>
              <a:ext uri="{FF2B5EF4-FFF2-40B4-BE49-F238E27FC236}">
                <a16:creationId xmlns:a16="http://schemas.microsoft.com/office/drawing/2014/main" id="{B9FB2209-6380-4E39-9FC2-3328DD9752FC}"/>
              </a:ext>
            </a:extLst>
          </p:cNvPr>
          <p:cNvSpPr>
            <a:spLocks noGrp="1"/>
          </p:cNvSpPr>
          <p:nvPr>
            <p:ph type="ftr" sz="quarter" idx="3"/>
          </p:nvPr>
        </p:nvSpPr>
        <p:spPr>
          <a:xfrm>
            <a:off x="492495" y="6465497"/>
            <a:ext cx="5132832"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Sameer Vermani (Qualcomm)</a:t>
            </a:r>
          </a:p>
        </p:txBody>
      </p:sp>
    </p:spTree>
    <p:extLst>
      <p:ext uri="{BB962C8B-B14F-4D97-AF65-F5344CB8AC3E}">
        <p14:creationId xmlns:p14="http://schemas.microsoft.com/office/powerpoint/2010/main" val="3875913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Green">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74BE142-9DFF-4752-86A2-7CD1767FFF68}"/>
              </a:ext>
            </a:extLst>
          </p:cNvPr>
          <p:cNvPicPr>
            <a:picLocks noChangeAspect="1"/>
          </p:cNvPicPr>
          <p:nvPr/>
        </p:nvPicPr>
        <p:blipFill rotWithShape="1">
          <a:blip r:embed="rId2"/>
          <a:srcRect l="27744"/>
          <a:stretch/>
        </p:blipFill>
        <p:spPr bwMode="gray">
          <a:xfrm>
            <a:off x="1" y="1232001"/>
            <a:ext cx="9773500" cy="5127180"/>
          </a:xfrm>
          <a:prstGeom prst="rect">
            <a:avLst/>
          </a:prstGeom>
        </p:spPr>
      </p:pic>
      <p:sp>
        <p:nvSpPr>
          <p:cNvPr id="11" name="Rectangle 10">
            <a:extLst>
              <a:ext uri="{FF2B5EF4-FFF2-40B4-BE49-F238E27FC236}">
                <a16:creationId xmlns:a16="http://schemas.microsoft.com/office/drawing/2014/main" id="{99A7D86E-0511-40BC-9C4F-607427228C38}"/>
              </a:ext>
            </a:extLst>
          </p:cNvPr>
          <p:cNvSpPr/>
          <p:nvPr/>
        </p:nvSpPr>
        <p:spPr bwMode="gray">
          <a:xfrm>
            <a:off x="9533875" y="5"/>
            <a:ext cx="239627" cy="1305694"/>
          </a:xfrm>
          <a:prstGeom prst="rect">
            <a:avLst/>
          </a:prstGeom>
          <a:solidFill>
            <a:srgbClr val="CACBD0"/>
          </a:solidFill>
          <a:ln w="10795" cap="flat" cmpd="sng" algn="ctr">
            <a:noFill/>
            <a:prstDash val="solid"/>
          </a:ln>
          <a:effectLst/>
        </p:spPr>
        <p:txBody>
          <a:bodyPr rtlCol="0" anchor="ctr"/>
          <a:lstStyle/>
          <a:p>
            <a:pPr algn="ctr">
              <a:defRPr/>
            </a:pPr>
            <a:endParaRPr lang="en-US" sz="1350" kern="0" dirty="0">
              <a:solidFill>
                <a:prstClr val="white"/>
              </a:solidFill>
            </a:endParaRPr>
          </a:p>
        </p:txBody>
      </p:sp>
      <p:sp>
        <p:nvSpPr>
          <p:cNvPr id="13" name="Rectangle: Single Corner Rounded 55">
            <a:extLst>
              <a:ext uri="{FF2B5EF4-FFF2-40B4-BE49-F238E27FC236}">
                <a16:creationId xmlns:a16="http://schemas.microsoft.com/office/drawing/2014/main" id="{85EC940F-80A8-4854-B668-0B2C3B537AEF}"/>
              </a:ext>
            </a:extLst>
          </p:cNvPr>
          <p:cNvSpPr/>
          <p:nvPr/>
        </p:nvSpPr>
        <p:spPr bwMode="gray">
          <a:xfrm flipV="1">
            <a:off x="1" y="5"/>
            <a:ext cx="9567417" cy="6266834"/>
          </a:xfrm>
          <a:prstGeom prst="round1Rect">
            <a:avLst>
              <a:gd name="adj" fmla="val 3540"/>
            </a:avLst>
          </a:prstGeom>
          <a:solidFill>
            <a:schemeClr val="accent3">
              <a:lumMod val="60000"/>
              <a:lumOff val="40000"/>
            </a:schemeClr>
          </a:solidFill>
          <a:ln w="10795" cap="flat" cmpd="sng" algn="ctr">
            <a:noFill/>
            <a:prstDash val="solid"/>
          </a:ln>
          <a:effectLst>
            <a:outerShdw blurRad="139700" dist="38100" dir="21540000" algn="bl" rotWithShape="0">
              <a:prstClr val="black">
                <a:alpha val="2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sz="1350" kern="0" dirty="0">
              <a:solidFill>
                <a:prstClr val="white"/>
              </a:solidFill>
            </a:endParaRPr>
          </a:p>
        </p:txBody>
      </p:sp>
      <p:sp>
        <p:nvSpPr>
          <p:cNvPr id="14" name="Rectangle: Single Corner Rounded 49">
            <a:extLst>
              <a:ext uri="{FF2B5EF4-FFF2-40B4-BE49-F238E27FC236}">
                <a16:creationId xmlns:a16="http://schemas.microsoft.com/office/drawing/2014/main" id="{11C11600-149C-4FE5-B9F8-44B51907F4B9}"/>
              </a:ext>
            </a:extLst>
          </p:cNvPr>
          <p:cNvSpPr/>
          <p:nvPr/>
        </p:nvSpPr>
        <p:spPr bwMode="gray">
          <a:xfrm flipV="1">
            <a:off x="8918744" y="5"/>
            <a:ext cx="655771" cy="6267118"/>
          </a:xfrm>
          <a:prstGeom prst="round1Rect">
            <a:avLst>
              <a:gd name="adj" fmla="val 26029"/>
            </a:avLst>
          </a:prstGeom>
          <a:solidFill>
            <a:srgbClr val="A6D0C3"/>
          </a:solidFill>
          <a:ln w="10795" cap="flat" cmpd="sng" algn="ctr">
            <a:noFill/>
            <a:prstDash val="solid"/>
          </a:ln>
          <a:effectLst/>
        </p:spPr>
        <p:txBody>
          <a:bodyPr rtlCol="0" anchor="ctr"/>
          <a:lstStyle/>
          <a:p>
            <a:pPr algn="ctr">
              <a:defRPr/>
            </a:pPr>
            <a:endParaRPr lang="en-US" sz="1350" kern="0" dirty="0">
              <a:solidFill>
                <a:prstClr val="white"/>
              </a:solidFill>
            </a:endParaRPr>
          </a:p>
        </p:txBody>
      </p:sp>
      <p:grpSp>
        <p:nvGrpSpPr>
          <p:cNvPr id="15" name="Group 14">
            <a:extLst>
              <a:ext uri="{FF2B5EF4-FFF2-40B4-BE49-F238E27FC236}">
                <a16:creationId xmlns:a16="http://schemas.microsoft.com/office/drawing/2014/main" id="{13AA064E-BF94-4220-A2E6-AD0EBAD92E5F}"/>
              </a:ext>
            </a:extLst>
          </p:cNvPr>
          <p:cNvGrpSpPr/>
          <p:nvPr/>
        </p:nvGrpSpPr>
        <p:grpSpPr bwMode="gray">
          <a:xfrm>
            <a:off x="2" y="-282"/>
            <a:ext cx="8822604" cy="5487577"/>
            <a:chOff x="503573" y="46462"/>
            <a:chExt cx="9419881" cy="5487577"/>
          </a:xfrm>
        </p:grpSpPr>
        <p:sp>
          <p:nvSpPr>
            <p:cNvPr id="16" name="Rectangle 15">
              <a:extLst>
                <a:ext uri="{FF2B5EF4-FFF2-40B4-BE49-F238E27FC236}">
                  <a16:creationId xmlns:a16="http://schemas.microsoft.com/office/drawing/2014/main" id="{BED2CEFD-5D4A-461C-A377-D3F78C612FBF}"/>
                </a:ext>
              </a:extLst>
            </p:cNvPr>
            <p:cNvSpPr/>
            <p:nvPr/>
          </p:nvSpPr>
          <p:spPr bwMode="gray">
            <a:xfrm>
              <a:off x="9800389" y="46748"/>
              <a:ext cx="123065" cy="2105026"/>
            </a:xfrm>
            <a:prstGeom prst="rect">
              <a:avLst/>
            </a:prstGeom>
            <a:solidFill>
              <a:schemeClr val="accent3">
                <a:lumMod val="75000"/>
              </a:schemeClr>
            </a:solidFill>
            <a:ln w="10795" cap="flat" cmpd="sng" algn="ctr">
              <a:noFill/>
              <a:prstDash val="solid"/>
            </a:ln>
            <a:effectLst/>
          </p:spPr>
          <p:txBody>
            <a:bodyPr rtlCol="0" anchor="ctr"/>
            <a:lstStyle/>
            <a:p>
              <a:pPr algn="ctr">
                <a:defRPr/>
              </a:pPr>
              <a:endParaRPr lang="en-US" sz="1350" kern="0" dirty="0">
                <a:solidFill>
                  <a:prstClr val="white"/>
                </a:solidFill>
              </a:endParaRPr>
            </a:p>
          </p:txBody>
        </p:sp>
        <p:sp>
          <p:nvSpPr>
            <p:cNvPr id="17" name="Rectangle 16">
              <a:extLst>
                <a:ext uri="{FF2B5EF4-FFF2-40B4-BE49-F238E27FC236}">
                  <a16:creationId xmlns:a16="http://schemas.microsoft.com/office/drawing/2014/main" id="{B2211A6A-7503-41DE-ABF8-BCB51F60E455}"/>
                </a:ext>
              </a:extLst>
            </p:cNvPr>
            <p:cNvSpPr/>
            <p:nvPr/>
          </p:nvSpPr>
          <p:spPr bwMode="gray">
            <a:xfrm>
              <a:off x="503573" y="5454636"/>
              <a:ext cx="1380260" cy="79403"/>
            </a:xfrm>
            <a:prstGeom prst="rect">
              <a:avLst/>
            </a:prstGeom>
            <a:solidFill>
              <a:schemeClr val="accent3"/>
            </a:solidFill>
            <a:ln w="10795" cap="flat" cmpd="sng" algn="ctr">
              <a:noFill/>
              <a:prstDash val="solid"/>
            </a:ln>
            <a:effectLst/>
          </p:spPr>
          <p:txBody>
            <a:bodyPr rtlCol="0" anchor="ctr"/>
            <a:lstStyle/>
            <a:p>
              <a:pPr algn="ctr">
                <a:defRPr/>
              </a:pPr>
              <a:endParaRPr lang="en-US" sz="1350" kern="0" dirty="0">
                <a:solidFill>
                  <a:prstClr val="white"/>
                </a:solidFill>
              </a:endParaRPr>
            </a:p>
          </p:txBody>
        </p:sp>
        <p:grpSp>
          <p:nvGrpSpPr>
            <p:cNvPr id="18" name="Group 17">
              <a:extLst>
                <a:ext uri="{FF2B5EF4-FFF2-40B4-BE49-F238E27FC236}">
                  <a16:creationId xmlns:a16="http://schemas.microsoft.com/office/drawing/2014/main" id="{32004FDB-3A51-4F30-A9B8-D9B749A13FC9}"/>
                </a:ext>
              </a:extLst>
            </p:cNvPr>
            <p:cNvGrpSpPr/>
            <p:nvPr/>
          </p:nvGrpSpPr>
          <p:grpSpPr bwMode="gray">
            <a:xfrm>
              <a:off x="503573" y="46462"/>
              <a:ext cx="9419881" cy="5487577"/>
              <a:chOff x="416724" y="46462"/>
              <a:chExt cx="9419881" cy="5487577"/>
            </a:xfrm>
          </p:grpSpPr>
          <p:grpSp>
            <p:nvGrpSpPr>
              <p:cNvPr id="19" name="Group 18">
                <a:extLst>
                  <a:ext uri="{FF2B5EF4-FFF2-40B4-BE49-F238E27FC236}">
                    <a16:creationId xmlns:a16="http://schemas.microsoft.com/office/drawing/2014/main" id="{2C058AD1-07AF-4499-9494-597DE33277B0}"/>
                  </a:ext>
                </a:extLst>
              </p:cNvPr>
              <p:cNvGrpSpPr/>
              <p:nvPr/>
            </p:nvGrpSpPr>
            <p:grpSpPr bwMode="gray">
              <a:xfrm>
                <a:off x="416724" y="46747"/>
                <a:ext cx="9419881" cy="5487292"/>
                <a:chOff x="678407" y="-1026120"/>
                <a:chExt cx="9440352" cy="5501077"/>
              </a:xfrm>
              <a:effectLst/>
            </p:grpSpPr>
            <p:sp>
              <p:nvSpPr>
                <p:cNvPr id="21" name="Rectangle: Single Corner Rounded 60">
                  <a:extLst>
                    <a:ext uri="{FF2B5EF4-FFF2-40B4-BE49-F238E27FC236}">
                      <a16:creationId xmlns:a16="http://schemas.microsoft.com/office/drawing/2014/main" id="{1F96330C-3C2B-4FCA-A935-814CF91EA0D2}"/>
                    </a:ext>
                  </a:extLst>
                </p:cNvPr>
                <p:cNvSpPr/>
                <p:nvPr/>
              </p:nvSpPr>
              <p:spPr bwMode="gray">
                <a:xfrm flipV="1">
                  <a:off x="1974711" y="1033561"/>
                  <a:ext cx="8144048" cy="3441396"/>
                </a:xfrm>
                <a:prstGeom prst="round1Rect">
                  <a:avLst>
                    <a:gd name="adj" fmla="val 3729"/>
                  </a:avLst>
                </a:prstGeom>
                <a:gradFill>
                  <a:gsLst>
                    <a:gs pos="0">
                      <a:schemeClr val="accent3"/>
                    </a:gs>
                    <a:gs pos="31000">
                      <a:schemeClr val="accent3"/>
                    </a:gs>
                    <a:gs pos="38000">
                      <a:schemeClr val="accent3">
                        <a:lumMod val="75000"/>
                      </a:schemeClr>
                    </a:gs>
                    <a:gs pos="100000">
                      <a:schemeClr val="accent3">
                        <a:lumMod val="75000"/>
                      </a:schemeClr>
                    </a:gs>
                    <a:gs pos="44000">
                      <a:schemeClr val="accent3">
                        <a:lumMod val="75000"/>
                      </a:schemeClr>
                    </a:gs>
                  </a:gsLst>
                  <a:lin ang="4560000" scaled="0"/>
                </a:gra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sz="1350" kern="0" dirty="0">
                    <a:solidFill>
                      <a:prstClr val="white"/>
                    </a:solidFill>
                  </a:endParaRPr>
                </a:p>
              </p:txBody>
            </p:sp>
            <p:sp>
              <p:nvSpPr>
                <p:cNvPr id="22" name="Rectangle: Single Corner Rounded 61">
                  <a:extLst>
                    <a:ext uri="{FF2B5EF4-FFF2-40B4-BE49-F238E27FC236}">
                      <a16:creationId xmlns:a16="http://schemas.microsoft.com/office/drawing/2014/main" id="{D7D9F917-4981-4A29-9637-9B4B91D49790}"/>
                    </a:ext>
                  </a:extLst>
                </p:cNvPr>
                <p:cNvSpPr/>
                <p:nvPr/>
              </p:nvSpPr>
              <p:spPr bwMode="gray">
                <a:xfrm flipV="1">
                  <a:off x="678407" y="-1026120"/>
                  <a:ext cx="9332269" cy="5464871"/>
                </a:xfrm>
                <a:prstGeom prst="round1Rect">
                  <a:avLst>
                    <a:gd name="adj" fmla="val 2348"/>
                  </a:avLst>
                </a:prstGeom>
                <a:solidFill>
                  <a:schemeClr val="accent3"/>
                </a:solidFill>
                <a:ln w="10795" cap="flat" cmpd="sng" algn="ctr">
                  <a:noFill/>
                  <a:prstDash val="solid"/>
                </a:ln>
                <a:effectLst>
                  <a:outerShdw blurRad="38100" dist="12700" dir="1800000" algn="bl" rotWithShape="0">
                    <a:prstClr val="black">
                      <a:alpha val="3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sz="1350" kern="0" dirty="0">
                    <a:solidFill>
                      <a:prstClr val="white"/>
                    </a:solidFill>
                  </a:endParaRPr>
                </a:p>
              </p:txBody>
            </p:sp>
          </p:grpSp>
          <p:sp>
            <p:nvSpPr>
              <p:cNvPr id="20" name="Rectangle: Single Corner Rounded 19">
                <a:extLst>
                  <a:ext uri="{FF2B5EF4-FFF2-40B4-BE49-F238E27FC236}">
                    <a16:creationId xmlns:a16="http://schemas.microsoft.com/office/drawing/2014/main" id="{EA5E7F3D-50F1-4682-B2B8-61C177A98043}"/>
                  </a:ext>
                </a:extLst>
              </p:cNvPr>
              <p:cNvSpPr/>
              <p:nvPr/>
            </p:nvSpPr>
            <p:spPr bwMode="gray">
              <a:xfrm flipV="1">
                <a:off x="9193282" y="46462"/>
                <a:ext cx="535474" cy="5451461"/>
              </a:xfrm>
              <a:prstGeom prst="round1Rect">
                <a:avLst>
                  <a:gd name="adj" fmla="val 34034"/>
                </a:avLst>
              </a:prstGeom>
              <a:gradFill flip="none" rotWithShape="1">
                <a:gsLst>
                  <a:gs pos="100000">
                    <a:schemeClr val="accent3">
                      <a:lumMod val="31000"/>
                    </a:schemeClr>
                  </a:gs>
                  <a:gs pos="99000">
                    <a:srgbClr val="284C40"/>
                  </a:gs>
                  <a:gs pos="93000">
                    <a:schemeClr val="accent3">
                      <a:lumMod val="50000"/>
                      <a:alpha val="91000"/>
                    </a:schemeClr>
                  </a:gs>
                  <a:gs pos="61000">
                    <a:schemeClr val="accent3">
                      <a:lumMod val="37000"/>
                      <a:alpha val="39000"/>
                    </a:schemeClr>
                  </a:gs>
                  <a:gs pos="0">
                    <a:srgbClr val="6AB19B">
                      <a:alpha val="0"/>
                    </a:srgbClr>
                  </a:gs>
                </a:gsLst>
                <a:lin ang="0" scaled="1"/>
                <a:tileRect/>
              </a:gradFill>
              <a:ln w="10795" cap="flat" cmpd="sng" algn="ctr">
                <a:noFill/>
                <a:prstDash val="solid"/>
              </a:ln>
              <a:effectLst/>
            </p:spPr>
            <p:txBody>
              <a:bodyPr rtlCol="0" anchor="ctr"/>
              <a:lstStyle/>
              <a:p>
                <a:pPr lvl="0" algn="ctr"/>
                <a:endParaRPr lang="en-US" sz="1350" kern="0" dirty="0">
                  <a:solidFill>
                    <a:prstClr val="white"/>
                  </a:solidFill>
                </a:endParaRPr>
              </a:p>
            </p:txBody>
          </p:sp>
        </p:grpSp>
      </p:grpSp>
      <p:sp>
        <p:nvSpPr>
          <p:cNvPr id="29" name="Rectangle: Single Corner Rounded 49">
            <a:extLst>
              <a:ext uri="{FF2B5EF4-FFF2-40B4-BE49-F238E27FC236}">
                <a16:creationId xmlns:a16="http://schemas.microsoft.com/office/drawing/2014/main" id="{DE5A9EF7-329F-47E5-8704-62A291D2F67D}"/>
              </a:ext>
            </a:extLst>
          </p:cNvPr>
          <p:cNvSpPr/>
          <p:nvPr/>
        </p:nvSpPr>
        <p:spPr bwMode="gray">
          <a:xfrm flipV="1">
            <a:off x="8918744" y="5"/>
            <a:ext cx="655771" cy="6267118"/>
          </a:xfrm>
          <a:prstGeom prst="round1Rect">
            <a:avLst>
              <a:gd name="adj" fmla="val 26029"/>
            </a:avLst>
          </a:prstGeom>
          <a:gradFill flip="none" rotWithShape="1">
            <a:gsLst>
              <a:gs pos="100000">
                <a:schemeClr val="accent3">
                  <a:lumMod val="50000"/>
                </a:schemeClr>
              </a:gs>
              <a:gs pos="66000">
                <a:schemeClr val="accent3">
                  <a:lumMod val="50000"/>
                  <a:alpha val="14000"/>
                </a:schemeClr>
              </a:gs>
              <a:gs pos="34000">
                <a:schemeClr val="accent3">
                  <a:lumMod val="60000"/>
                  <a:lumOff val="40000"/>
                  <a:alpha val="0"/>
                </a:schemeClr>
              </a:gs>
            </a:gsLst>
            <a:lin ang="0" scaled="1"/>
            <a:tileRect/>
          </a:gradFill>
          <a:ln w="10795" cap="flat" cmpd="sng" algn="ctr">
            <a:noFill/>
            <a:prstDash val="solid"/>
          </a:ln>
          <a:effectLst/>
        </p:spPr>
        <p:txBody>
          <a:bodyPr rtlCol="0" anchor="ctr"/>
          <a:lstStyle/>
          <a:p>
            <a:pPr algn="ctr">
              <a:defRPr/>
            </a:pPr>
            <a:endParaRPr lang="en-US" sz="1350" kern="0" dirty="0">
              <a:solidFill>
                <a:prstClr val="white"/>
              </a:solidFill>
            </a:endParaRPr>
          </a:p>
        </p:txBody>
      </p:sp>
      <p:sp>
        <p:nvSpPr>
          <p:cNvPr id="23" name="Freeform 5">
            <a:extLst>
              <a:ext uri="{FF2B5EF4-FFF2-40B4-BE49-F238E27FC236}">
                <a16:creationId xmlns:a16="http://schemas.microsoft.com/office/drawing/2014/main" id="{79170230-478A-4A49-8DF7-11753D8115A8}"/>
              </a:ext>
            </a:extLst>
          </p:cNvPr>
          <p:cNvSpPr>
            <a:spLocks noEditPoints="1"/>
          </p:cNvSpPr>
          <p:nvPr/>
        </p:nvSpPr>
        <p:spPr bwMode="gray">
          <a:xfrm>
            <a:off x="10371147" y="529578"/>
            <a:ext cx="1315676" cy="18086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27" name="Title 1">
            <a:extLst>
              <a:ext uri="{FF2B5EF4-FFF2-40B4-BE49-F238E27FC236}">
                <a16:creationId xmlns:a16="http://schemas.microsoft.com/office/drawing/2014/main" id="{8AD8C7B0-28E5-4AC4-8330-F1FDEE21FA69}"/>
              </a:ext>
            </a:extLst>
          </p:cNvPr>
          <p:cNvSpPr>
            <a:spLocks noGrp="1"/>
          </p:cNvSpPr>
          <p:nvPr>
            <p:ph type="ctrTitle"/>
          </p:nvPr>
        </p:nvSpPr>
        <p:spPr bwMode="gray">
          <a:xfrm>
            <a:off x="434551" y="2353538"/>
            <a:ext cx="7425116" cy="1461939"/>
          </a:xfrm>
        </p:spPr>
        <p:txBody>
          <a:bodyPr wrap="square" anchor="b">
            <a:noAutofit/>
          </a:bodyPr>
          <a:lstStyle>
            <a:lvl1pPr algn="l">
              <a:lnSpc>
                <a:spcPct val="90000"/>
              </a:lnSpc>
              <a:defRPr sz="4400" spc="-15" baseline="0">
                <a:solidFill>
                  <a:schemeClr val="bg1"/>
                </a:solidFill>
              </a:defRPr>
            </a:lvl1pPr>
          </a:lstStyle>
          <a:p>
            <a:r>
              <a:rPr lang="en-US"/>
              <a:t>Click to edit Master title style</a:t>
            </a:r>
            <a:endParaRPr lang="en-US" dirty="0"/>
          </a:p>
        </p:txBody>
      </p:sp>
      <p:sp>
        <p:nvSpPr>
          <p:cNvPr id="28" name="Text Placeholder 7">
            <a:extLst>
              <a:ext uri="{FF2B5EF4-FFF2-40B4-BE49-F238E27FC236}">
                <a16:creationId xmlns:a16="http://schemas.microsoft.com/office/drawing/2014/main" id="{BB1B02BD-136F-4B20-B108-48FE3B96D65F}"/>
              </a:ext>
            </a:extLst>
          </p:cNvPr>
          <p:cNvSpPr>
            <a:spLocks noGrp="1"/>
          </p:cNvSpPr>
          <p:nvPr>
            <p:ph type="body" sz="quarter" idx="10" hasCustomPrompt="1"/>
          </p:nvPr>
        </p:nvSpPr>
        <p:spPr bwMode="gray">
          <a:xfrm>
            <a:off x="483783" y="3853430"/>
            <a:ext cx="7363787" cy="961930"/>
          </a:xfrm>
        </p:spPr>
        <p:txBody>
          <a:bodyPr>
            <a:noAutofit/>
          </a:bodyPr>
          <a:lstStyle>
            <a:lvl1pPr marL="0" indent="0">
              <a:spcBef>
                <a:spcPts val="0"/>
              </a:spcBef>
              <a:spcAft>
                <a:spcPts val="600"/>
              </a:spcAft>
              <a:buFont typeface="Microsoft Sans Serif" panose="020B0604020202020204" pitchFamily="34" charset="0"/>
              <a:buChar char="​"/>
              <a:defRPr sz="2100" b="1" spc="23" baseline="0">
                <a:solidFill>
                  <a:schemeClr val="bg1"/>
                </a:solidFill>
              </a:defRPr>
            </a:lvl1pPr>
            <a:lvl2pPr marL="0" indent="0">
              <a:lnSpc>
                <a:spcPct val="98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350">
                <a:solidFill>
                  <a:schemeClr val="bg1"/>
                </a:solidFill>
              </a:defRPr>
            </a:lvl3pPr>
            <a:lvl4pPr marL="0" indent="0">
              <a:lnSpc>
                <a:spcPct val="98000"/>
              </a:lnSpc>
              <a:spcBef>
                <a:spcPts val="0"/>
              </a:spcBef>
              <a:buFont typeface="Microsoft Sans Serif" panose="020B0604020202020204" pitchFamily="34" charset="0"/>
              <a:buChar char="​"/>
              <a:defRPr sz="1350" baseline="0">
                <a:solidFill>
                  <a:schemeClr val="bg1"/>
                </a:solidFill>
              </a:defRPr>
            </a:lvl4pPr>
            <a:lvl5pPr>
              <a:lnSpc>
                <a:spcPct val="98000"/>
              </a:lnSpc>
              <a:spcBef>
                <a:spcPts val="0"/>
              </a:spcBef>
              <a:defRPr sz="1350">
                <a:solidFill>
                  <a:schemeClr val="bg1"/>
                </a:solidFill>
              </a:defRPr>
            </a:lvl5pPr>
            <a:lvl6pPr>
              <a:lnSpc>
                <a:spcPct val="98000"/>
              </a:lnSpc>
              <a:spcBef>
                <a:spcPts val="0"/>
              </a:spcBef>
              <a:defRPr sz="1350">
                <a:solidFill>
                  <a:schemeClr val="bg1"/>
                </a:solidFill>
              </a:defRPr>
            </a:lvl6pPr>
            <a:lvl7pPr>
              <a:lnSpc>
                <a:spcPct val="98000"/>
              </a:lnSpc>
              <a:spcBef>
                <a:spcPts val="0"/>
              </a:spcBef>
              <a:defRPr sz="1350" baseline="0">
                <a:solidFill>
                  <a:schemeClr val="bg1"/>
                </a:solidFill>
              </a:defRPr>
            </a:lvl7pPr>
            <a:lvl8pPr>
              <a:lnSpc>
                <a:spcPct val="98000"/>
              </a:lnSpc>
              <a:spcBef>
                <a:spcPts val="0"/>
              </a:spcBef>
              <a:defRPr sz="1350" baseline="0">
                <a:solidFill>
                  <a:schemeClr val="bg1"/>
                </a:solidFill>
              </a:defRPr>
            </a:lvl8pPr>
            <a:lvl9pPr>
              <a:lnSpc>
                <a:spcPct val="98000"/>
              </a:lnSpc>
              <a:spcBef>
                <a:spcPts val="0"/>
              </a:spcBef>
              <a:defRPr sz="1350" baseline="0">
                <a:solidFill>
                  <a:schemeClr val="bg1"/>
                </a:solidFill>
              </a:defRPr>
            </a:lvl9pPr>
          </a:lstStyle>
          <a:p>
            <a:pPr lvl="0"/>
            <a:r>
              <a:rPr lang="en-US" dirty="0"/>
              <a:t>Speaker name</a:t>
            </a:r>
          </a:p>
          <a:p>
            <a:pPr lvl="1"/>
            <a:r>
              <a:rPr lang="en-US" dirty="0"/>
              <a:t>Speaker title</a:t>
            </a:r>
          </a:p>
          <a:p>
            <a:pPr lvl="1"/>
            <a:r>
              <a:rPr lang="en-US" dirty="0"/>
              <a:t>Employing entity</a:t>
            </a:r>
          </a:p>
          <a:p>
            <a:pPr lvl="1"/>
            <a:endParaRPr lang="en-US" dirty="0"/>
          </a:p>
        </p:txBody>
      </p:sp>
      <p:sp>
        <p:nvSpPr>
          <p:cNvPr id="31" name="Text Placeholder 7">
            <a:extLst>
              <a:ext uri="{FF2B5EF4-FFF2-40B4-BE49-F238E27FC236}">
                <a16:creationId xmlns:a16="http://schemas.microsoft.com/office/drawing/2014/main" id="{FD0DFE65-CC24-486E-9D71-E62674CE7B99}"/>
              </a:ext>
            </a:extLst>
          </p:cNvPr>
          <p:cNvSpPr>
            <a:spLocks noGrp="1"/>
          </p:cNvSpPr>
          <p:nvPr>
            <p:ph type="body" sz="quarter" idx="11" hasCustomPrompt="1"/>
          </p:nvPr>
        </p:nvSpPr>
        <p:spPr bwMode="gray">
          <a:xfrm>
            <a:off x="3350232" y="553032"/>
            <a:ext cx="2316480" cy="193899"/>
          </a:xfrm>
        </p:spPr>
        <p:txBody>
          <a:bodyPr wrap="none">
            <a:noAutofit/>
          </a:bodyPr>
          <a:lstStyle>
            <a:lvl1pPr marL="0" indent="0" algn="l">
              <a:lnSpc>
                <a:spcPct val="90000"/>
              </a:lnSpc>
              <a:spcBef>
                <a:spcPts val="0"/>
              </a:spcBef>
              <a:buNone/>
              <a:defRPr sz="1400" b="1">
                <a:solidFill>
                  <a:schemeClr val="bg1"/>
                </a:solidFill>
              </a:defRPr>
            </a:lvl1pPr>
            <a:lvl2pPr marL="0" indent="0" algn="r">
              <a:lnSpc>
                <a:spcPct val="90000"/>
              </a:lnSpc>
              <a:spcBef>
                <a:spcPts val="0"/>
              </a:spcBef>
              <a:buNone/>
              <a:defRPr sz="1200">
                <a:solidFill>
                  <a:schemeClr val="bg1"/>
                </a:solidFill>
              </a:defRPr>
            </a:lvl2pPr>
            <a:lvl3pPr marL="0" indent="0" algn="r">
              <a:lnSpc>
                <a:spcPct val="90000"/>
              </a:lnSpc>
              <a:spcBef>
                <a:spcPts val="0"/>
              </a:spcBef>
              <a:buNone/>
              <a:defRPr sz="1200">
                <a:solidFill>
                  <a:schemeClr val="bg1"/>
                </a:solidFill>
              </a:defRPr>
            </a:lvl3pPr>
            <a:lvl4pPr marL="0" indent="0" algn="r">
              <a:lnSpc>
                <a:spcPct val="90000"/>
              </a:lnSpc>
              <a:spcBef>
                <a:spcPts val="0"/>
              </a:spcBef>
              <a:buNone/>
              <a:defRPr sz="1200">
                <a:solidFill>
                  <a:schemeClr val="bg1"/>
                </a:solidFill>
              </a:defRPr>
            </a:lvl4pPr>
            <a:lvl5pPr marL="0" indent="0" algn="r">
              <a:lnSpc>
                <a:spcPct val="90000"/>
              </a:lnSpc>
              <a:spcBef>
                <a:spcPts val="0"/>
              </a:spcBef>
              <a:buNone/>
              <a:defRPr sz="1200">
                <a:solidFill>
                  <a:schemeClr val="bg1"/>
                </a:solidFill>
              </a:defRPr>
            </a:lvl5pPr>
          </a:lstStyle>
          <a:p>
            <a:pPr lvl="0"/>
            <a:r>
              <a:rPr lang="en-US" dirty="0"/>
              <a:t>@</a:t>
            </a:r>
            <a:r>
              <a:rPr lang="en-US" dirty="0" err="1"/>
              <a:t>qualcomm</a:t>
            </a:r>
            <a:endParaRPr lang="en-US" dirty="0"/>
          </a:p>
        </p:txBody>
      </p:sp>
      <p:sp>
        <p:nvSpPr>
          <p:cNvPr id="32" name="Text Placeholder 5">
            <a:extLst>
              <a:ext uri="{FF2B5EF4-FFF2-40B4-BE49-F238E27FC236}">
                <a16:creationId xmlns:a16="http://schemas.microsoft.com/office/drawing/2014/main" id="{18FD18D9-683B-4BC1-B13E-8E0A3E67C6F3}"/>
              </a:ext>
            </a:extLst>
          </p:cNvPr>
          <p:cNvSpPr>
            <a:spLocks noGrp="1"/>
          </p:cNvSpPr>
          <p:nvPr>
            <p:ph type="body" sz="quarter" idx="13" hasCustomPrompt="1"/>
          </p:nvPr>
        </p:nvSpPr>
        <p:spPr bwMode="gray">
          <a:xfrm>
            <a:off x="478848" y="535782"/>
            <a:ext cx="2316480" cy="211148"/>
          </a:xfrm>
        </p:spPr>
        <p:txBody>
          <a:bodyPr wrap="none">
            <a:noAutofit/>
          </a:bodyPr>
          <a:lstStyle>
            <a:lvl1pPr marL="0" indent="0">
              <a:lnSpc>
                <a:spcPct val="98000"/>
              </a:lnSpc>
              <a:spcBef>
                <a:spcPts val="0"/>
              </a:spcBef>
              <a:buNone/>
              <a:defRPr sz="1400">
                <a:solidFill>
                  <a:schemeClr val="bg1"/>
                </a:solidFill>
              </a:defRPr>
            </a:lvl1pPr>
            <a:lvl2pPr marL="0" indent="0">
              <a:lnSpc>
                <a:spcPct val="98000"/>
              </a:lnSpc>
              <a:spcBef>
                <a:spcPts val="0"/>
              </a:spcBef>
              <a:buNone/>
              <a:defRPr sz="1200">
                <a:solidFill>
                  <a:schemeClr val="bg1"/>
                </a:solidFill>
              </a:defRPr>
            </a:lvl2pPr>
            <a:lvl3pPr marL="0" indent="0">
              <a:lnSpc>
                <a:spcPct val="98000"/>
              </a:lnSpc>
              <a:spcBef>
                <a:spcPts val="0"/>
              </a:spcBef>
              <a:buNone/>
              <a:defRPr sz="1200">
                <a:solidFill>
                  <a:schemeClr val="bg1"/>
                </a:solidFill>
              </a:defRPr>
            </a:lvl3pPr>
            <a:lvl4pPr marL="0" indent="0">
              <a:lnSpc>
                <a:spcPct val="98000"/>
              </a:lnSpc>
              <a:spcBef>
                <a:spcPts val="0"/>
              </a:spcBef>
              <a:buNone/>
              <a:defRPr sz="1200">
                <a:solidFill>
                  <a:schemeClr val="bg1"/>
                </a:solidFill>
              </a:defRPr>
            </a:lvl4pPr>
            <a:lvl5pPr marL="0" indent="0">
              <a:lnSpc>
                <a:spcPct val="98000"/>
              </a:lnSpc>
              <a:spcBef>
                <a:spcPts val="0"/>
              </a:spcBef>
              <a:buNone/>
              <a:defRPr sz="1200">
                <a:solidFill>
                  <a:schemeClr val="bg1"/>
                </a:solidFill>
              </a:defRPr>
            </a:lvl5pPr>
          </a:lstStyle>
          <a:p>
            <a:pPr lvl="0"/>
            <a:r>
              <a:rPr lang="en-US" dirty="0"/>
              <a:t>Date</a:t>
            </a:r>
          </a:p>
        </p:txBody>
      </p:sp>
      <p:sp>
        <p:nvSpPr>
          <p:cNvPr id="33" name="Text Placeholder 48">
            <a:extLst>
              <a:ext uri="{FF2B5EF4-FFF2-40B4-BE49-F238E27FC236}">
                <a16:creationId xmlns:a16="http://schemas.microsoft.com/office/drawing/2014/main" id="{0FAE9998-A0F3-4193-A8F6-57FE7FF74297}"/>
              </a:ext>
            </a:extLst>
          </p:cNvPr>
          <p:cNvSpPr>
            <a:spLocks noGrp="1"/>
          </p:cNvSpPr>
          <p:nvPr>
            <p:ph type="body" sz="quarter" idx="14" hasCustomPrompt="1"/>
          </p:nvPr>
        </p:nvSpPr>
        <p:spPr bwMode="gray">
          <a:xfrm>
            <a:off x="6194425" y="535782"/>
            <a:ext cx="2316480" cy="211148"/>
          </a:xfrm>
        </p:spPr>
        <p:txBody>
          <a:bodyPr wrap="none">
            <a:noAutofit/>
          </a:bodyPr>
          <a:lstStyle>
            <a:lvl1pPr marL="0" indent="0">
              <a:lnSpc>
                <a:spcPct val="98000"/>
              </a:lnSpc>
              <a:spcBef>
                <a:spcPts val="0"/>
              </a:spcBef>
              <a:buNone/>
              <a:defRPr sz="1400">
                <a:solidFill>
                  <a:schemeClr val="bg1"/>
                </a:solidFill>
              </a:defRPr>
            </a:lvl1pPr>
            <a:lvl2pPr marL="0" indent="0">
              <a:lnSpc>
                <a:spcPct val="98000"/>
              </a:lnSpc>
              <a:spcBef>
                <a:spcPts val="0"/>
              </a:spcBef>
              <a:buNone/>
              <a:defRPr sz="1200">
                <a:solidFill>
                  <a:schemeClr val="bg1"/>
                </a:solidFill>
              </a:defRPr>
            </a:lvl2pPr>
            <a:lvl3pPr marL="0" indent="0">
              <a:lnSpc>
                <a:spcPct val="98000"/>
              </a:lnSpc>
              <a:spcBef>
                <a:spcPts val="0"/>
              </a:spcBef>
              <a:buNone/>
              <a:defRPr sz="1200">
                <a:solidFill>
                  <a:schemeClr val="bg1"/>
                </a:solidFill>
              </a:defRPr>
            </a:lvl3pPr>
            <a:lvl4pPr marL="0" indent="0">
              <a:lnSpc>
                <a:spcPct val="98000"/>
              </a:lnSpc>
              <a:spcBef>
                <a:spcPts val="0"/>
              </a:spcBef>
              <a:buNone/>
              <a:defRPr sz="1200">
                <a:solidFill>
                  <a:schemeClr val="bg1"/>
                </a:solidFill>
              </a:defRPr>
            </a:lvl4pPr>
            <a:lvl5pPr marL="0" indent="0">
              <a:lnSpc>
                <a:spcPct val="98000"/>
              </a:lnSpc>
              <a:spcBef>
                <a:spcPts val="0"/>
              </a:spcBef>
              <a:buNone/>
              <a:defRPr sz="1200">
                <a:solidFill>
                  <a:schemeClr val="bg1"/>
                </a:solidFill>
              </a:defRPr>
            </a:lvl5pPr>
          </a:lstStyle>
          <a:p>
            <a:pPr lvl="0"/>
            <a:r>
              <a:rPr lang="en-US" dirty="0"/>
              <a:t>Event location</a:t>
            </a:r>
          </a:p>
        </p:txBody>
      </p:sp>
    </p:spTree>
    <p:extLst>
      <p:ext uri="{BB962C8B-B14F-4D97-AF65-F5344CB8AC3E}">
        <p14:creationId xmlns:p14="http://schemas.microsoft.com/office/powerpoint/2010/main" val="1128275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utaway 1/3 Right Gra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6D6BE73-B9C8-47A2-984C-E200BA96DCB3}"/>
              </a:ext>
            </a:extLst>
          </p:cNvPr>
          <p:cNvSpPr/>
          <p:nvPr/>
        </p:nvSpPr>
        <p:spPr bwMode="gray">
          <a:xfrm>
            <a:off x="7533628"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p:nvSpPr>
        <p:spPr bwMode="gray">
          <a:xfrm flipH="1">
            <a:off x="7533625"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03037" y="559595"/>
            <a:ext cx="3574580" cy="5792856"/>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Box 13">
            <a:extLst>
              <a:ext uri="{FF2B5EF4-FFF2-40B4-BE49-F238E27FC236}">
                <a16:creationId xmlns:a16="http://schemas.microsoft.com/office/drawing/2014/main" id="{C81772B5-CB34-4FBA-BE3A-5237D1B1C469}"/>
              </a:ext>
            </a:extLst>
          </p:cNvPr>
          <p:cNvSpPr txBox="1"/>
          <p:nvPr/>
        </p:nvSpPr>
        <p:spPr>
          <a:xfrm>
            <a:off x="10763251" y="6548678"/>
            <a:ext cx="922972" cy="92333"/>
          </a:xfrm>
          <a:prstGeom prst="rect">
            <a:avLst/>
          </a:prstGeom>
        </p:spPr>
        <p:txBody>
          <a:bodyPr vert="horz" wrap="none" lIns="0" tIns="0" rIns="0" bIns="0" rtlCol="0" anchor="b">
            <a:noAutofit/>
          </a:bodyPr>
          <a:lstStyle>
            <a:defPPr>
              <a:defRPr lang="en-US"/>
            </a:defPPr>
            <a:lvl1pPr>
              <a:defRPr sz="800">
                <a:solidFill>
                  <a:schemeClr val="tx1">
                    <a:tint val="75000"/>
                  </a:schemeClr>
                </a:solidFill>
              </a:defRPr>
            </a:lvl1pPr>
          </a:lstStyle>
          <a:p>
            <a:pPr marL="0" lvl="0" algn="r" defTabSz="685800" rtl="0" eaLnBrk="1" latinLnBrk="0" hangingPunct="1">
              <a:lnSpc>
                <a:spcPct val="100000"/>
              </a:lnSpc>
            </a:pPr>
            <a:fld id="{B01BFD70-D99E-427C-A01B-19B2BB56A3C8}" type="slidenum">
              <a:rPr lang="en-US" sz="800" kern="1200" smtClean="0">
                <a:solidFill>
                  <a:schemeClr val="bg1"/>
                </a:solidFill>
                <a:latin typeface="+mn-lt"/>
                <a:ea typeface="+mn-ea"/>
                <a:cs typeface="+mn-cs"/>
              </a:rPr>
              <a:pPr marL="0" lvl="0" algn="r" defTabSz="685800" rtl="0" eaLnBrk="1" latinLnBrk="0" hangingPunct="1">
                <a:lnSpc>
                  <a:spcPct val="100000"/>
                </a:lnSpc>
              </a:pPr>
              <a:t>‹#›</a:t>
            </a:fld>
            <a:endParaRPr lang="en-US" sz="800" kern="1200" dirty="0">
              <a:solidFill>
                <a:schemeClr val="bg1"/>
              </a:solidFill>
              <a:latin typeface="+mn-lt"/>
              <a:ea typeface="+mn-ea"/>
              <a:cs typeface="+mn-cs"/>
            </a:endParaRPr>
          </a:p>
        </p:txBody>
      </p:sp>
      <p:sp>
        <p:nvSpPr>
          <p:cNvPr id="16" name="Title 2">
            <a:extLst>
              <a:ext uri="{FF2B5EF4-FFF2-40B4-BE49-F238E27FC236}">
                <a16:creationId xmlns:a16="http://schemas.microsoft.com/office/drawing/2014/main" id="{82C778F3-D0A3-452F-9C6F-DABE427A01A5}"/>
              </a:ext>
            </a:extLst>
          </p:cNvPr>
          <p:cNvSpPr>
            <a:spLocks noGrp="1"/>
          </p:cNvSpPr>
          <p:nvPr>
            <p:ph type="title"/>
          </p:nvPr>
        </p:nvSpPr>
        <p:spPr>
          <a:xfrm>
            <a:off x="472173" y="514918"/>
            <a:ext cx="6449568" cy="429028"/>
          </a:xfrm>
        </p:spPr>
        <p:txBody>
          <a:bodyPr/>
          <a:lstStyle/>
          <a:p>
            <a:r>
              <a:rPr lang="en-US"/>
              <a:t>Click to edit Master title style</a:t>
            </a:r>
            <a:endParaRPr lang="en-US" dirty="0"/>
          </a:p>
        </p:txBody>
      </p:sp>
      <p:sp>
        <p:nvSpPr>
          <p:cNvPr id="9" name="Subtitle">
            <a:extLst>
              <a:ext uri="{FF2B5EF4-FFF2-40B4-BE49-F238E27FC236}">
                <a16:creationId xmlns:a16="http://schemas.microsoft.com/office/drawing/2014/main" id="{EAD18BF4-02BC-4C4D-96CA-346EDB3EFCAB}"/>
              </a:ext>
            </a:extLst>
          </p:cNvPr>
          <p:cNvSpPr>
            <a:spLocks noGrp="1"/>
          </p:cNvSpPr>
          <p:nvPr>
            <p:ph type="subTitle" idx="1"/>
          </p:nvPr>
        </p:nvSpPr>
        <p:spPr>
          <a:xfrm>
            <a:off x="479794" y="986837"/>
            <a:ext cx="6441948"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1" name="Footer Placeholder 4">
            <a:extLst>
              <a:ext uri="{FF2B5EF4-FFF2-40B4-BE49-F238E27FC236}">
                <a16:creationId xmlns:a16="http://schemas.microsoft.com/office/drawing/2014/main" id="{D0EC3B08-B7AA-4FC4-94C5-539F80614FA2}"/>
              </a:ext>
            </a:extLst>
          </p:cNvPr>
          <p:cNvSpPr>
            <a:spLocks noGrp="1"/>
          </p:cNvSpPr>
          <p:nvPr>
            <p:ph type="ftr" sz="quarter" idx="3"/>
          </p:nvPr>
        </p:nvSpPr>
        <p:spPr>
          <a:xfrm>
            <a:off x="492495" y="6465497"/>
            <a:ext cx="5132832"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Sameer Vermani (Qualcomm)</a:t>
            </a:r>
          </a:p>
        </p:txBody>
      </p:sp>
    </p:spTree>
    <p:extLst>
      <p:ext uri="{BB962C8B-B14F-4D97-AF65-F5344CB8AC3E}">
        <p14:creationId xmlns:p14="http://schemas.microsoft.com/office/powerpoint/2010/main" val="1814567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Image Lef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hasCustomPrompt="1"/>
          </p:nvPr>
        </p:nvSpPr>
        <p:spPr>
          <a:xfrm>
            <a:off x="0" y="0"/>
            <a:ext cx="7531547" cy="6858000"/>
          </a:xfrm>
          <a:noFill/>
        </p:spPr>
        <p:txBody>
          <a:bodyPr anchor="ctr"/>
          <a:lstStyle>
            <a:lvl1pPr marL="0" indent="0" algn="ctr">
              <a:buNone/>
              <a:defRPr/>
            </a:lvl1pPr>
          </a:lstStyle>
          <a:p>
            <a:r>
              <a:rPr lang="en-US" dirty="0"/>
              <a:t>Click icon to add picture</a:t>
            </a:r>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8"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p:nvSpPr>
        <p:spPr bwMode="gray">
          <a:xfrm flipH="1">
            <a:off x="7525676" y="0"/>
            <a:ext cx="493776" cy="6858000"/>
          </a:xfrm>
          <a:prstGeom prst="rect">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15" name="TextBox 14">
            <a:extLst>
              <a:ext uri="{FF2B5EF4-FFF2-40B4-BE49-F238E27FC236}">
                <a16:creationId xmlns:a16="http://schemas.microsoft.com/office/drawing/2014/main" id="{D1CB380F-E4BD-4A42-A6D2-44AF1E11CE02}"/>
              </a:ext>
            </a:extLst>
          </p:cNvPr>
          <p:cNvSpPr txBox="1"/>
          <p:nvPr/>
        </p:nvSpPr>
        <p:spPr bwMode="white">
          <a:xfrm>
            <a:off x="10763251" y="6548678"/>
            <a:ext cx="922972" cy="92333"/>
          </a:xfrm>
          <a:prstGeom prst="rect">
            <a:avLst/>
          </a:prstGeom>
        </p:spPr>
        <p:txBody>
          <a:bodyPr vert="horz" wrap="none" lIns="0" tIns="0" rIns="0" bIns="0" rtlCol="0" anchor="b">
            <a:noAutofit/>
          </a:bodyPr>
          <a:lstStyle>
            <a:defPPr>
              <a:defRPr lang="en-US"/>
            </a:defPPr>
            <a:lvl1pPr>
              <a:defRPr sz="800">
                <a:solidFill>
                  <a:schemeClr val="tx1">
                    <a:tint val="75000"/>
                  </a:schemeClr>
                </a:solidFill>
              </a:defRPr>
            </a:lvl1pPr>
          </a:lstStyle>
          <a:p>
            <a:pPr marL="0" lvl="0" algn="r" defTabSz="685800" rtl="0" eaLnBrk="1" latinLnBrk="0" hangingPunct="1">
              <a:lnSpc>
                <a:spcPct val="100000"/>
              </a:lnSpc>
            </a:pPr>
            <a:fld id="{B01BFD70-D99E-427C-A01B-19B2BB56A3C8}" type="slidenum">
              <a:rPr lang="en-US" sz="800" kern="1200" smtClean="0">
                <a:solidFill>
                  <a:schemeClr val="bg1"/>
                </a:solidFill>
                <a:latin typeface="+mn-lt"/>
                <a:ea typeface="+mn-ea"/>
                <a:cs typeface="+mn-cs"/>
              </a:rPr>
              <a:pPr marL="0" lvl="0" algn="r" defTabSz="685800" rtl="0" eaLnBrk="1" latinLnBrk="0" hangingPunct="1">
                <a:lnSpc>
                  <a:spcPct val="100000"/>
                </a:lnSpc>
              </a:pPr>
              <a:t>‹#›</a:t>
            </a:fld>
            <a:endParaRPr lang="en-US" sz="800" kern="1200" dirty="0">
              <a:solidFill>
                <a:schemeClr val="bg1"/>
              </a:solidFill>
              <a:latin typeface="+mn-lt"/>
              <a:ea typeface="+mn-ea"/>
              <a:cs typeface="+mn-cs"/>
            </a:endParaRPr>
          </a:p>
        </p:txBody>
      </p:sp>
      <p:sp>
        <p:nvSpPr>
          <p:cNvPr id="17" name="Text Placeholder 44">
            <a:extLst>
              <a:ext uri="{FF2B5EF4-FFF2-40B4-BE49-F238E27FC236}">
                <a16:creationId xmlns:a16="http://schemas.microsoft.com/office/drawing/2014/main" id="{4843130E-E063-40F8-B445-19DFD95C81C4}"/>
              </a:ext>
            </a:extLst>
          </p:cNvPr>
          <p:cNvSpPr>
            <a:spLocks noGrp="1"/>
          </p:cNvSpPr>
          <p:nvPr>
            <p:ph type="body" sz="quarter" idx="10"/>
          </p:nvPr>
        </p:nvSpPr>
        <p:spPr bwMode="gray">
          <a:xfrm>
            <a:off x="8103394" y="4743452"/>
            <a:ext cx="3574223" cy="1607651"/>
          </a:xfrm>
        </p:spPr>
        <p:txBody>
          <a:bodyPr anchor="t"/>
          <a:lstStyle>
            <a:lvl1pPr marL="0" indent="0">
              <a:lnSpc>
                <a:spcPct val="94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18" name="Title 45">
            <a:extLst>
              <a:ext uri="{FF2B5EF4-FFF2-40B4-BE49-F238E27FC236}">
                <a16:creationId xmlns:a16="http://schemas.microsoft.com/office/drawing/2014/main" id="{2EC8C360-A1CE-43D6-8AC8-228E9F836C35}"/>
              </a:ext>
            </a:extLst>
          </p:cNvPr>
          <p:cNvSpPr>
            <a:spLocks noGrp="1"/>
          </p:cNvSpPr>
          <p:nvPr>
            <p:ph type="title"/>
          </p:nvPr>
        </p:nvSpPr>
        <p:spPr bwMode="gray">
          <a:xfrm>
            <a:off x="8103394" y="2740859"/>
            <a:ext cx="3579127" cy="1843840"/>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9" name="Footer Placeholder 4">
            <a:extLst>
              <a:ext uri="{FF2B5EF4-FFF2-40B4-BE49-F238E27FC236}">
                <a16:creationId xmlns:a16="http://schemas.microsoft.com/office/drawing/2014/main" id="{68096C57-833A-43DC-8A22-D4EA483A19C0}"/>
              </a:ext>
            </a:extLst>
          </p:cNvPr>
          <p:cNvSpPr>
            <a:spLocks noGrp="1"/>
          </p:cNvSpPr>
          <p:nvPr>
            <p:ph type="ftr" sz="quarter" idx="3"/>
          </p:nvPr>
        </p:nvSpPr>
        <p:spPr>
          <a:xfrm>
            <a:off x="8103394" y="6465497"/>
            <a:ext cx="3582829" cy="189801"/>
          </a:xfrm>
          <a:prstGeom prst="rect">
            <a:avLst/>
          </a:prstGeom>
        </p:spPr>
        <p:txBody>
          <a:bodyPr vert="horz" wrap="square" lIns="0" tIns="0" rIns="0" bIns="0" rtlCol="0" anchor="b">
            <a:noAutofit/>
          </a:bodyPr>
          <a:lstStyle>
            <a:lvl1pPr algn="l">
              <a:lnSpc>
                <a:spcPct val="95000"/>
              </a:lnSpc>
              <a:defRPr sz="800">
                <a:solidFill>
                  <a:schemeClr val="bg1"/>
                </a:solidFill>
              </a:defRPr>
            </a:lvl1pPr>
          </a:lstStyle>
          <a:p>
            <a:r>
              <a:rPr lang="en-US"/>
              <a:t>Sameer Vermani (Qualcomm)</a:t>
            </a:r>
          </a:p>
        </p:txBody>
      </p:sp>
    </p:spTree>
    <p:extLst>
      <p:ext uri="{BB962C8B-B14F-4D97-AF65-F5344CB8AC3E}">
        <p14:creationId xmlns:p14="http://schemas.microsoft.com/office/powerpoint/2010/main" val="3860543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Image Left Ligh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7" cy="6858000"/>
          </a:xfrm>
          <a:noFill/>
        </p:spPr>
        <p:txBody>
          <a:bodyPr anchor="ctr"/>
          <a:lstStyle>
            <a:lvl1pPr marL="0" indent="0" algn="ctr">
              <a:buNone/>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8"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p:nvSpPr>
        <p:spPr bwMode="gray">
          <a:xfrm flipH="1">
            <a:off x="7525676" y="0"/>
            <a:ext cx="493776" cy="6858000"/>
          </a:xfrm>
          <a:prstGeom prst="rect">
            <a:avLst/>
          </a:prstGeom>
          <a:gradFill flip="none" rotWithShape="1">
            <a:gsLst>
              <a:gs pos="100000">
                <a:srgbClr val="3F59AD">
                  <a:lumMod val="90000"/>
                  <a:lumOff val="10000"/>
                </a:srgbClr>
              </a:gs>
              <a:gs pos="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13" name="TextBox 12">
            <a:extLst>
              <a:ext uri="{FF2B5EF4-FFF2-40B4-BE49-F238E27FC236}">
                <a16:creationId xmlns:a16="http://schemas.microsoft.com/office/drawing/2014/main" id="{5FBDA704-D57B-46AB-94F9-78C1DAE4F4B9}"/>
              </a:ext>
            </a:extLst>
          </p:cNvPr>
          <p:cNvSpPr txBox="1"/>
          <p:nvPr/>
        </p:nvSpPr>
        <p:spPr bwMode="black">
          <a:xfrm>
            <a:off x="10763251" y="6548678"/>
            <a:ext cx="922972" cy="92333"/>
          </a:xfrm>
          <a:prstGeom prst="rect">
            <a:avLst/>
          </a:prstGeom>
        </p:spPr>
        <p:txBody>
          <a:bodyPr vert="horz" wrap="none" lIns="0" tIns="0" rIns="0" bIns="0" rtlCol="0" anchor="b">
            <a:noAutofit/>
          </a:bodyPr>
          <a:lstStyle>
            <a:defPPr>
              <a:defRPr lang="en-US"/>
            </a:defPPr>
            <a:lvl1pPr>
              <a:defRPr sz="800">
                <a:solidFill>
                  <a:schemeClr val="tx1">
                    <a:tint val="75000"/>
                  </a:schemeClr>
                </a:solidFill>
              </a:defRPr>
            </a:lvl1pPr>
          </a:lstStyle>
          <a:p>
            <a:pPr marL="0" lvl="0" algn="r" defTabSz="685800" rtl="0" eaLnBrk="1" latinLnBrk="0" hangingPunct="1">
              <a:lnSpc>
                <a:spcPct val="100000"/>
              </a:lnSpc>
            </a:pPr>
            <a:fld id="{B01BFD70-D99E-427C-A01B-19B2BB56A3C8}" type="slidenum">
              <a:rPr lang="en-US" sz="800" kern="1200" smtClean="0">
                <a:solidFill>
                  <a:schemeClr val="bg1"/>
                </a:solidFill>
                <a:latin typeface="+mn-lt"/>
                <a:ea typeface="+mn-ea"/>
                <a:cs typeface="+mn-cs"/>
              </a:rPr>
              <a:pPr marL="0" lvl="0" algn="r" defTabSz="685800" rtl="0" eaLnBrk="1" latinLnBrk="0" hangingPunct="1">
                <a:lnSpc>
                  <a:spcPct val="100000"/>
                </a:lnSpc>
              </a:pPr>
              <a:t>‹#›</a:t>
            </a:fld>
            <a:endParaRPr lang="en-US" sz="800" kern="1200" dirty="0">
              <a:solidFill>
                <a:schemeClr val="bg1"/>
              </a:solidFill>
              <a:latin typeface="+mn-lt"/>
              <a:ea typeface="+mn-ea"/>
              <a:cs typeface="+mn-cs"/>
            </a:endParaRPr>
          </a:p>
        </p:txBody>
      </p:sp>
      <p:sp>
        <p:nvSpPr>
          <p:cNvPr id="17" name="Text Placeholder 44">
            <a:extLst>
              <a:ext uri="{FF2B5EF4-FFF2-40B4-BE49-F238E27FC236}">
                <a16:creationId xmlns:a16="http://schemas.microsoft.com/office/drawing/2014/main" id="{3A7FB07D-54BE-4D78-8385-C66EA4259A03}"/>
              </a:ext>
            </a:extLst>
          </p:cNvPr>
          <p:cNvSpPr>
            <a:spLocks noGrp="1"/>
          </p:cNvSpPr>
          <p:nvPr>
            <p:ph type="body" sz="quarter" idx="10"/>
          </p:nvPr>
        </p:nvSpPr>
        <p:spPr bwMode="black">
          <a:xfrm>
            <a:off x="8103394" y="4743452"/>
            <a:ext cx="3574223" cy="1607651"/>
          </a:xfrm>
        </p:spPr>
        <p:txBody>
          <a:bodyPr anchor="t"/>
          <a:lstStyle>
            <a:lvl1pPr marL="0" indent="0">
              <a:lnSpc>
                <a:spcPct val="94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18" name="Title 45">
            <a:extLst>
              <a:ext uri="{FF2B5EF4-FFF2-40B4-BE49-F238E27FC236}">
                <a16:creationId xmlns:a16="http://schemas.microsoft.com/office/drawing/2014/main" id="{CB4F05B6-5B04-4193-B753-A6D9A3560740}"/>
              </a:ext>
            </a:extLst>
          </p:cNvPr>
          <p:cNvSpPr>
            <a:spLocks noGrp="1"/>
          </p:cNvSpPr>
          <p:nvPr>
            <p:ph type="title"/>
          </p:nvPr>
        </p:nvSpPr>
        <p:spPr bwMode="black">
          <a:xfrm>
            <a:off x="8103394" y="2740859"/>
            <a:ext cx="3579127" cy="1843840"/>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9" name="Footer Placeholder 4">
            <a:extLst>
              <a:ext uri="{FF2B5EF4-FFF2-40B4-BE49-F238E27FC236}">
                <a16:creationId xmlns:a16="http://schemas.microsoft.com/office/drawing/2014/main" id="{57120841-9A56-4F55-9236-614224FE8318}"/>
              </a:ext>
            </a:extLst>
          </p:cNvPr>
          <p:cNvSpPr>
            <a:spLocks noGrp="1"/>
          </p:cNvSpPr>
          <p:nvPr>
            <p:ph type="ftr" sz="quarter" idx="3"/>
          </p:nvPr>
        </p:nvSpPr>
        <p:spPr>
          <a:xfrm>
            <a:off x="8103394" y="6465497"/>
            <a:ext cx="3582829" cy="189801"/>
          </a:xfrm>
          <a:prstGeom prst="rect">
            <a:avLst/>
          </a:prstGeom>
        </p:spPr>
        <p:txBody>
          <a:bodyPr vert="horz" wrap="square" lIns="0" tIns="0" rIns="0" bIns="0" rtlCol="0" anchor="b">
            <a:noAutofit/>
          </a:bodyPr>
          <a:lstStyle>
            <a:lvl1pPr algn="l">
              <a:lnSpc>
                <a:spcPct val="125000"/>
              </a:lnSpc>
              <a:defRPr sz="800">
                <a:solidFill>
                  <a:schemeClr val="bg1"/>
                </a:solidFill>
              </a:defRPr>
            </a:lvl1pPr>
          </a:lstStyle>
          <a:p>
            <a:r>
              <a:rPr lang="en-US"/>
              <a:t>Sameer Vermani (Qualcomm)</a:t>
            </a:r>
          </a:p>
        </p:txBody>
      </p:sp>
    </p:spTree>
    <p:extLst>
      <p:ext uri="{BB962C8B-B14F-4D97-AF65-F5344CB8AC3E}">
        <p14:creationId xmlns:p14="http://schemas.microsoft.com/office/powerpoint/2010/main" val="2354317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Image Left Gree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7" cy="6858000"/>
          </a:xfrm>
          <a:noFill/>
        </p:spPr>
        <p:txBody>
          <a:bodyPr anchor="ctr"/>
          <a:lstStyle>
            <a:lvl1pPr marL="0" indent="0" algn="ctr">
              <a:buNone/>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8"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p:nvSpPr>
        <p:spPr bwMode="gray">
          <a:xfrm flipH="1">
            <a:off x="7525676"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13" name="TextBox 12">
            <a:extLst>
              <a:ext uri="{FF2B5EF4-FFF2-40B4-BE49-F238E27FC236}">
                <a16:creationId xmlns:a16="http://schemas.microsoft.com/office/drawing/2014/main" id="{B9027A47-99CF-4764-8BA2-C374AE8AA586}"/>
              </a:ext>
            </a:extLst>
          </p:cNvPr>
          <p:cNvSpPr txBox="1"/>
          <p:nvPr/>
        </p:nvSpPr>
        <p:spPr bwMode="black">
          <a:xfrm>
            <a:off x="10763251" y="6548678"/>
            <a:ext cx="922972" cy="92333"/>
          </a:xfrm>
          <a:prstGeom prst="rect">
            <a:avLst/>
          </a:prstGeom>
        </p:spPr>
        <p:txBody>
          <a:bodyPr vert="horz" wrap="none" lIns="0" tIns="0" rIns="0" bIns="0" rtlCol="0" anchor="b">
            <a:noAutofit/>
          </a:bodyPr>
          <a:lstStyle>
            <a:defPPr>
              <a:defRPr lang="en-US"/>
            </a:defPPr>
            <a:lvl1pPr>
              <a:defRPr sz="800">
                <a:solidFill>
                  <a:schemeClr val="tx1">
                    <a:tint val="75000"/>
                  </a:schemeClr>
                </a:solidFill>
              </a:defRPr>
            </a:lvl1pPr>
          </a:lstStyle>
          <a:p>
            <a:pPr marL="0" lvl="0" algn="r" defTabSz="685800" rtl="0" eaLnBrk="1" latinLnBrk="0" hangingPunct="1">
              <a:lnSpc>
                <a:spcPct val="100000"/>
              </a:lnSpc>
            </a:pPr>
            <a:fld id="{B01BFD70-D99E-427C-A01B-19B2BB56A3C8}" type="slidenum">
              <a:rPr lang="en-US" sz="800" kern="1200" smtClean="0">
                <a:solidFill>
                  <a:schemeClr val="bg1"/>
                </a:solidFill>
                <a:latin typeface="+mn-lt"/>
                <a:ea typeface="+mn-ea"/>
                <a:cs typeface="+mn-cs"/>
              </a:rPr>
              <a:pPr marL="0" lvl="0" algn="r" defTabSz="685800" rtl="0" eaLnBrk="1" latinLnBrk="0" hangingPunct="1">
                <a:lnSpc>
                  <a:spcPct val="100000"/>
                </a:lnSpc>
              </a:pPr>
              <a:t>‹#›</a:t>
            </a:fld>
            <a:endParaRPr lang="en-US" sz="800" kern="1200" dirty="0">
              <a:solidFill>
                <a:schemeClr val="bg1"/>
              </a:solidFill>
              <a:latin typeface="+mn-lt"/>
              <a:ea typeface="+mn-ea"/>
              <a:cs typeface="+mn-cs"/>
            </a:endParaRPr>
          </a:p>
        </p:txBody>
      </p:sp>
      <p:sp>
        <p:nvSpPr>
          <p:cNvPr id="17" name="Text Placeholder 44">
            <a:extLst>
              <a:ext uri="{FF2B5EF4-FFF2-40B4-BE49-F238E27FC236}">
                <a16:creationId xmlns:a16="http://schemas.microsoft.com/office/drawing/2014/main" id="{D4877DA4-6A9B-46AA-B109-2B4349E8F76F}"/>
              </a:ext>
            </a:extLst>
          </p:cNvPr>
          <p:cNvSpPr>
            <a:spLocks noGrp="1"/>
          </p:cNvSpPr>
          <p:nvPr>
            <p:ph type="body" sz="quarter" idx="10"/>
          </p:nvPr>
        </p:nvSpPr>
        <p:spPr bwMode="black">
          <a:xfrm>
            <a:off x="8103394" y="4743452"/>
            <a:ext cx="3574223" cy="1607651"/>
          </a:xfrm>
        </p:spPr>
        <p:txBody>
          <a:bodyPr anchor="t"/>
          <a:lstStyle>
            <a:lvl1pPr marL="0" indent="0">
              <a:lnSpc>
                <a:spcPct val="94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18" name="Title 45">
            <a:extLst>
              <a:ext uri="{FF2B5EF4-FFF2-40B4-BE49-F238E27FC236}">
                <a16:creationId xmlns:a16="http://schemas.microsoft.com/office/drawing/2014/main" id="{4471AE33-829F-4355-86E8-E3B7453B7FB5}"/>
              </a:ext>
            </a:extLst>
          </p:cNvPr>
          <p:cNvSpPr>
            <a:spLocks noGrp="1"/>
          </p:cNvSpPr>
          <p:nvPr>
            <p:ph type="title"/>
          </p:nvPr>
        </p:nvSpPr>
        <p:spPr bwMode="black">
          <a:xfrm>
            <a:off x="8103394" y="2740859"/>
            <a:ext cx="3579127" cy="1843840"/>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9" name="Footer Placeholder 4">
            <a:extLst>
              <a:ext uri="{FF2B5EF4-FFF2-40B4-BE49-F238E27FC236}">
                <a16:creationId xmlns:a16="http://schemas.microsoft.com/office/drawing/2014/main" id="{04992F71-7271-46AE-84EC-DC320C4D2C74}"/>
              </a:ext>
            </a:extLst>
          </p:cNvPr>
          <p:cNvSpPr>
            <a:spLocks noGrp="1"/>
          </p:cNvSpPr>
          <p:nvPr>
            <p:ph type="ftr" sz="quarter" idx="3"/>
          </p:nvPr>
        </p:nvSpPr>
        <p:spPr>
          <a:xfrm>
            <a:off x="8103394" y="6465497"/>
            <a:ext cx="3582829" cy="189801"/>
          </a:xfrm>
          <a:prstGeom prst="rect">
            <a:avLst/>
          </a:prstGeom>
        </p:spPr>
        <p:txBody>
          <a:bodyPr vert="horz" wrap="square" lIns="0" tIns="0" rIns="0" bIns="0" rtlCol="0" anchor="b">
            <a:noAutofit/>
          </a:bodyPr>
          <a:lstStyle>
            <a:lvl1pPr algn="l">
              <a:lnSpc>
                <a:spcPct val="95000"/>
              </a:lnSpc>
              <a:defRPr sz="800">
                <a:solidFill>
                  <a:schemeClr val="bg1"/>
                </a:solidFill>
              </a:defRPr>
            </a:lvl1pPr>
          </a:lstStyle>
          <a:p>
            <a:r>
              <a:rPr lang="en-US"/>
              <a:t>Sameer Vermani (Qualcomm)</a:t>
            </a:r>
          </a:p>
        </p:txBody>
      </p:sp>
    </p:spTree>
    <p:extLst>
      <p:ext uri="{BB962C8B-B14F-4D97-AF65-F5344CB8AC3E}">
        <p14:creationId xmlns:p14="http://schemas.microsoft.com/office/powerpoint/2010/main" val="138895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Image Left Gray">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7" cy="6858000"/>
          </a:xfrm>
          <a:noFill/>
        </p:spPr>
        <p:txBody>
          <a:bodyPr anchor="ctr"/>
          <a:lstStyle>
            <a:lvl1pPr marL="0" indent="0" algn="ctr">
              <a:buNone/>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8"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p:nvSpPr>
        <p:spPr bwMode="gray">
          <a:xfrm flipH="1">
            <a:off x="7525676"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13" name="TextBox 12">
            <a:extLst>
              <a:ext uri="{FF2B5EF4-FFF2-40B4-BE49-F238E27FC236}">
                <a16:creationId xmlns:a16="http://schemas.microsoft.com/office/drawing/2014/main" id="{3B4D2740-DA98-46BC-821F-1C96176ED6FA}"/>
              </a:ext>
            </a:extLst>
          </p:cNvPr>
          <p:cNvSpPr txBox="1"/>
          <p:nvPr/>
        </p:nvSpPr>
        <p:spPr bwMode="white">
          <a:xfrm>
            <a:off x="10763251" y="6548678"/>
            <a:ext cx="922972" cy="92333"/>
          </a:xfrm>
          <a:prstGeom prst="rect">
            <a:avLst/>
          </a:prstGeom>
        </p:spPr>
        <p:txBody>
          <a:bodyPr vert="horz" wrap="none" lIns="0" tIns="0" rIns="0" bIns="0" rtlCol="0" anchor="b">
            <a:noAutofit/>
          </a:bodyPr>
          <a:lstStyle>
            <a:defPPr>
              <a:defRPr lang="en-US"/>
            </a:defPPr>
            <a:lvl1pPr>
              <a:defRPr sz="800">
                <a:solidFill>
                  <a:schemeClr val="tx1">
                    <a:tint val="75000"/>
                  </a:schemeClr>
                </a:solidFill>
              </a:defRPr>
            </a:lvl1pPr>
          </a:lstStyle>
          <a:p>
            <a:pPr marL="0" lvl="0" algn="r" defTabSz="685800" rtl="0" eaLnBrk="1" latinLnBrk="0" hangingPunct="1">
              <a:lnSpc>
                <a:spcPct val="100000"/>
              </a:lnSpc>
            </a:pPr>
            <a:fld id="{B01BFD70-D99E-427C-A01B-19B2BB56A3C8}" type="slidenum">
              <a:rPr lang="en-US" sz="800" kern="1200" smtClean="0">
                <a:solidFill>
                  <a:schemeClr val="bg1"/>
                </a:solidFill>
                <a:latin typeface="+mn-lt"/>
                <a:ea typeface="+mn-ea"/>
                <a:cs typeface="+mn-cs"/>
              </a:rPr>
              <a:pPr marL="0" lvl="0" algn="r" defTabSz="685800" rtl="0" eaLnBrk="1" latinLnBrk="0" hangingPunct="1">
                <a:lnSpc>
                  <a:spcPct val="100000"/>
                </a:lnSpc>
              </a:pPr>
              <a:t>‹#›</a:t>
            </a:fld>
            <a:endParaRPr lang="en-US" sz="800" kern="1200" dirty="0">
              <a:solidFill>
                <a:schemeClr val="bg1"/>
              </a:solidFill>
              <a:latin typeface="+mn-lt"/>
              <a:ea typeface="+mn-ea"/>
              <a:cs typeface="+mn-cs"/>
            </a:endParaRPr>
          </a:p>
        </p:txBody>
      </p:sp>
      <p:sp>
        <p:nvSpPr>
          <p:cNvPr id="17" name="Text Placeholder 44">
            <a:extLst>
              <a:ext uri="{FF2B5EF4-FFF2-40B4-BE49-F238E27FC236}">
                <a16:creationId xmlns:a16="http://schemas.microsoft.com/office/drawing/2014/main" id="{7873584F-004C-4A93-89AE-45AD7600F693}"/>
              </a:ext>
            </a:extLst>
          </p:cNvPr>
          <p:cNvSpPr>
            <a:spLocks noGrp="1"/>
          </p:cNvSpPr>
          <p:nvPr>
            <p:ph type="body" sz="quarter" idx="10"/>
          </p:nvPr>
        </p:nvSpPr>
        <p:spPr bwMode="white">
          <a:xfrm>
            <a:off x="8103394" y="4743452"/>
            <a:ext cx="3574223" cy="1607651"/>
          </a:xfrm>
        </p:spPr>
        <p:txBody>
          <a:bodyPr anchor="t"/>
          <a:lstStyle>
            <a:lvl1pPr marL="0" indent="0">
              <a:lnSpc>
                <a:spcPct val="94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18" name="Title 45">
            <a:extLst>
              <a:ext uri="{FF2B5EF4-FFF2-40B4-BE49-F238E27FC236}">
                <a16:creationId xmlns:a16="http://schemas.microsoft.com/office/drawing/2014/main" id="{F7133906-DDB2-4AB9-A6D4-33A7C6E2CEC6}"/>
              </a:ext>
            </a:extLst>
          </p:cNvPr>
          <p:cNvSpPr>
            <a:spLocks noGrp="1"/>
          </p:cNvSpPr>
          <p:nvPr>
            <p:ph type="title"/>
          </p:nvPr>
        </p:nvSpPr>
        <p:spPr bwMode="white">
          <a:xfrm>
            <a:off x="8103394" y="2740859"/>
            <a:ext cx="3579127" cy="1843840"/>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9" name="Footer Placeholder 4">
            <a:extLst>
              <a:ext uri="{FF2B5EF4-FFF2-40B4-BE49-F238E27FC236}">
                <a16:creationId xmlns:a16="http://schemas.microsoft.com/office/drawing/2014/main" id="{343B09C0-A650-4D72-AF4A-CD158ECA205E}"/>
              </a:ext>
            </a:extLst>
          </p:cNvPr>
          <p:cNvSpPr>
            <a:spLocks noGrp="1"/>
          </p:cNvSpPr>
          <p:nvPr>
            <p:ph type="ftr" sz="quarter" idx="3"/>
          </p:nvPr>
        </p:nvSpPr>
        <p:spPr>
          <a:xfrm>
            <a:off x="8103394" y="6465497"/>
            <a:ext cx="3582829" cy="189801"/>
          </a:xfrm>
          <a:prstGeom prst="rect">
            <a:avLst/>
          </a:prstGeom>
        </p:spPr>
        <p:txBody>
          <a:bodyPr vert="horz" wrap="square" lIns="0" tIns="0" rIns="0" bIns="0" rtlCol="0" anchor="b">
            <a:noAutofit/>
          </a:bodyPr>
          <a:lstStyle>
            <a:lvl1pPr algn="l">
              <a:lnSpc>
                <a:spcPct val="95000"/>
              </a:lnSpc>
              <a:defRPr sz="800">
                <a:solidFill>
                  <a:schemeClr val="bg1"/>
                </a:solidFill>
              </a:defRPr>
            </a:lvl1pPr>
          </a:lstStyle>
          <a:p>
            <a:r>
              <a:rPr lang="en-US"/>
              <a:t>Sameer Vermani (Qualcomm)</a:t>
            </a:r>
          </a:p>
        </p:txBody>
      </p:sp>
    </p:spTree>
    <p:extLst>
      <p:ext uri="{BB962C8B-B14F-4D97-AF65-F5344CB8AC3E}">
        <p14:creationId xmlns:p14="http://schemas.microsoft.com/office/powerpoint/2010/main" val="3752740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Image R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p:nvSpPr>
        <p:spPr bwMode="gray">
          <a:xfrm>
            <a:off x="1" y="0"/>
            <a:ext cx="46583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p:nvSpPr>
        <p:spPr bwMode="gray">
          <a:xfrm>
            <a:off x="4164599" y="0"/>
            <a:ext cx="493776" cy="6858000"/>
          </a:xfrm>
          <a:prstGeom prst="rect">
            <a:avLst/>
          </a:prstGeom>
          <a:gradFill flip="none" rotWithShape="1">
            <a:gsLst>
              <a:gs pos="75000">
                <a:srgbClr val="233DA8"/>
              </a:gs>
              <a:gs pos="0">
                <a:schemeClr val="accent1">
                  <a:alpha val="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3" y="0"/>
            <a:ext cx="7533627" cy="6858000"/>
          </a:xfrm>
          <a:noFill/>
        </p:spPr>
        <p:txBody>
          <a:bodyPr anchor="ctr"/>
          <a:lstStyle>
            <a:lvl1pPr marL="0" indent="0" algn="ctr">
              <a:buNone/>
              <a:defRPr/>
            </a:lvl1pPr>
          </a:lstStyle>
          <a:p>
            <a:r>
              <a:rPr lang="en-US"/>
              <a:t>Click icon to add picture</a:t>
            </a:r>
            <a:endParaRPr lang="en-US" dirty="0"/>
          </a:p>
        </p:txBody>
      </p:sp>
      <p:sp>
        <p:nvSpPr>
          <p:cNvPr id="18" name="Text Placeholder 44">
            <a:extLst>
              <a:ext uri="{FF2B5EF4-FFF2-40B4-BE49-F238E27FC236}">
                <a16:creationId xmlns:a16="http://schemas.microsoft.com/office/drawing/2014/main" id="{AEF39C5C-C8A7-4A50-8736-2D4B49596368}"/>
              </a:ext>
            </a:extLst>
          </p:cNvPr>
          <p:cNvSpPr>
            <a:spLocks noGrp="1"/>
          </p:cNvSpPr>
          <p:nvPr>
            <p:ph type="body" sz="quarter" idx="10"/>
          </p:nvPr>
        </p:nvSpPr>
        <p:spPr bwMode="white">
          <a:xfrm>
            <a:off x="472174" y="4743452"/>
            <a:ext cx="3574223" cy="1607651"/>
          </a:xfrm>
        </p:spPr>
        <p:txBody>
          <a:bodyPr anchor="t"/>
          <a:lstStyle>
            <a:lvl1pPr marL="0" indent="0">
              <a:lnSpc>
                <a:spcPct val="94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19" name="Title 45">
            <a:extLst>
              <a:ext uri="{FF2B5EF4-FFF2-40B4-BE49-F238E27FC236}">
                <a16:creationId xmlns:a16="http://schemas.microsoft.com/office/drawing/2014/main" id="{185421C0-4664-4AC3-AEDE-58D400CE26B3}"/>
              </a:ext>
            </a:extLst>
          </p:cNvPr>
          <p:cNvSpPr>
            <a:spLocks noGrp="1"/>
          </p:cNvSpPr>
          <p:nvPr>
            <p:ph type="title"/>
          </p:nvPr>
        </p:nvSpPr>
        <p:spPr bwMode="white">
          <a:xfrm>
            <a:off x="472174" y="2740859"/>
            <a:ext cx="3579127" cy="1843840"/>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4ADA614F-57F4-41EB-9DDD-520CCA880128}"/>
              </a:ext>
            </a:extLst>
          </p:cNvPr>
          <p:cNvSpPr>
            <a:spLocks noGrp="1"/>
          </p:cNvSpPr>
          <p:nvPr>
            <p:ph type="ftr" sz="quarter" idx="3"/>
          </p:nvPr>
        </p:nvSpPr>
        <p:spPr>
          <a:xfrm>
            <a:off x="472174" y="6465497"/>
            <a:ext cx="3582829" cy="189801"/>
          </a:xfrm>
          <a:prstGeom prst="rect">
            <a:avLst/>
          </a:prstGeom>
        </p:spPr>
        <p:txBody>
          <a:bodyPr vert="horz" wrap="square" lIns="0" tIns="0" rIns="0" bIns="0" rtlCol="0" anchor="b">
            <a:noAutofit/>
          </a:bodyPr>
          <a:lstStyle>
            <a:lvl1pPr algn="l">
              <a:lnSpc>
                <a:spcPct val="95000"/>
              </a:lnSpc>
              <a:defRPr sz="800">
                <a:solidFill>
                  <a:schemeClr val="bg1"/>
                </a:solidFill>
              </a:defRPr>
            </a:lvl1pPr>
          </a:lstStyle>
          <a:p>
            <a:r>
              <a:rPr lang="en-US"/>
              <a:t>Sameer Vermani (Qualcomm)</a:t>
            </a:r>
          </a:p>
        </p:txBody>
      </p:sp>
    </p:spTree>
    <p:extLst>
      <p:ext uri="{BB962C8B-B14F-4D97-AF65-F5344CB8AC3E}">
        <p14:creationId xmlns:p14="http://schemas.microsoft.com/office/powerpoint/2010/main" val="231126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Image Right L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p:nvSpPr>
        <p:spPr bwMode="gray">
          <a:xfrm>
            <a:off x="1" y="0"/>
            <a:ext cx="46583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p:nvSpPr>
        <p:spPr bwMode="gray">
          <a:xfrm>
            <a:off x="4164599" y="0"/>
            <a:ext cx="493776" cy="6858000"/>
          </a:xfrm>
          <a:prstGeom prst="rect">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3" y="0"/>
            <a:ext cx="7533627" cy="6858000"/>
          </a:xfrm>
          <a:noFill/>
        </p:spPr>
        <p:txBody>
          <a:bodyPr anchor="ctr"/>
          <a:lstStyle>
            <a:lvl1pPr marL="0" indent="0" algn="ctr">
              <a:buNone/>
              <a:defRPr/>
            </a:lvl1pPr>
          </a:lstStyle>
          <a:p>
            <a:r>
              <a:rPr lang="en-US"/>
              <a:t>Click icon to add picture</a:t>
            </a:r>
            <a:endParaRPr lang="en-US" dirty="0"/>
          </a:p>
        </p:txBody>
      </p:sp>
      <p:sp>
        <p:nvSpPr>
          <p:cNvPr id="16" name="Text Placeholder 44">
            <a:extLst>
              <a:ext uri="{FF2B5EF4-FFF2-40B4-BE49-F238E27FC236}">
                <a16:creationId xmlns:a16="http://schemas.microsoft.com/office/drawing/2014/main" id="{A6534FE5-C9F3-4703-8A75-CBE7C8777ECA}"/>
              </a:ext>
            </a:extLst>
          </p:cNvPr>
          <p:cNvSpPr>
            <a:spLocks noGrp="1"/>
          </p:cNvSpPr>
          <p:nvPr>
            <p:ph type="body" sz="quarter" idx="10"/>
          </p:nvPr>
        </p:nvSpPr>
        <p:spPr bwMode="black">
          <a:xfrm>
            <a:off x="472174" y="4743452"/>
            <a:ext cx="3574223" cy="1607651"/>
          </a:xfrm>
        </p:spPr>
        <p:txBody>
          <a:bodyPr anchor="t"/>
          <a:lstStyle>
            <a:lvl1pPr marL="0" indent="0">
              <a:lnSpc>
                <a:spcPct val="94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17" name="Title 45">
            <a:extLst>
              <a:ext uri="{FF2B5EF4-FFF2-40B4-BE49-F238E27FC236}">
                <a16:creationId xmlns:a16="http://schemas.microsoft.com/office/drawing/2014/main" id="{AF18BFD6-367C-40D0-970F-ECAAB5FAB7E6}"/>
              </a:ext>
            </a:extLst>
          </p:cNvPr>
          <p:cNvSpPr>
            <a:spLocks noGrp="1"/>
          </p:cNvSpPr>
          <p:nvPr>
            <p:ph type="title"/>
          </p:nvPr>
        </p:nvSpPr>
        <p:spPr bwMode="black">
          <a:xfrm>
            <a:off x="472174" y="2740859"/>
            <a:ext cx="3579127" cy="1843840"/>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9" name="Footer Placeholder 4">
            <a:extLst>
              <a:ext uri="{FF2B5EF4-FFF2-40B4-BE49-F238E27FC236}">
                <a16:creationId xmlns:a16="http://schemas.microsoft.com/office/drawing/2014/main" id="{A7F0671D-0E42-4F7A-A3E2-CF878D1B63E7}"/>
              </a:ext>
            </a:extLst>
          </p:cNvPr>
          <p:cNvSpPr>
            <a:spLocks noGrp="1"/>
          </p:cNvSpPr>
          <p:nvPr>
            <p:ph type="ftr" sz="quarter" idx="3"/>
          </p:nvPr>
        </p:nvSpPr>
        <p:spPr>
          <a:xfrm>
            <a:off x="472174" y="6465497"/>
            <a:ext cx="3582829" cy="189801"/>
          </a:xfrm>
          <a:prstGeom prst="rect">
            <a:avLst/>
          </a:prstGeom>
        </p:spPr>
        <p:txBody>
          <a:bodyPr vert="horz" wrap="square" lIns="0" tIns="0" rIns="0" bIns="0" rtlCol="0" anchor="b">
            <a:noAutofit/>
          </a:bodyPr>
          <a:lstStyle>
            <a:lvl1pPr algn="l">
              <a:lnSpc>
                <a:spcPct val="95000"/>
              </a:lnSpc>
              <a:defRPr sz="800">
                <a:solidFill>
                  <a:schemeClr val="bg1"/>
                </a:solidFill>
              </a:defRPr>
            </a:lvl1pPr>
          </a:lstStyle>
          <a:p>
            <a:r>
              <a:rPr lang="en-US"/>
              <a:t>Sameer Vermani (Qualcomm)</a:t>
            </a:r>
          </a:p>
        </p:txBody>
      </p:sp>
    </p:spTree>
    <p:extLst>
      <p:ext uri="{BB962C8B-B14F-4D97-AF65-F5344CB8AC3E}">
        <p14:creationId xmlns:p14="http://schemas.microsoft.com/office/powerpoint/2010/main" val="4290606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mage Right Gree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p:nvSpPr>
        <p:spPr bwMode="gray">
          <a:xfrm>
            <a:off x="1" y="0"/>
            <a:ext cx="4658375"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p:nvSpPr>
        <p:spPr bwMode="gray">
          <a:xfrm>
            <a:off x="4164599"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3" y="0"/>
            <a:ext cx="7533627" cy="6858000"/>
          </a:xfrm>
          <a:noFill/>
        </p:spPr>
        <p:txBody>
          <a:bodyPr anchor="ctr"/>
          <a:lstStyle>
            <a:lvl1pPr marL="0" indent="0" algn="ctr">
              <a:buNone/>
              <a:defRPr/>
            </a:lvl1pPr>
          </a:lstStyle>
          <a:p>
            <a:r>
              <a:rPr lang="en-US"/>
              <a:t>Click icon to add picture</a:t>
            </a:r>
            <a:endParaRPr lang="en-US" dirty="0"/>
          </a:p>
        </p:txBody>
      </p:sp>
      <p:sp>
        <p:nvSpPr>
          <p:cNvPr id="16" name="Text Placeholder 44">
            <a:extLst>
              <a:ext uri="{FF2B5EF4-FFF2-40B4-BE49-F238E27FC236}">
                <a16:creationId xmlns:a16="http://schemas.microsoft.com/office/drawing/2014/main" id="{AA070E5E-AAC0-4744-BAFC-5E57B224CECD}"/>
              </a:ext>
            </a:extLst>
          </p:cNvPr>
          <p:cNvSpPr>
            <a:spLocks noGrp="1"/>
          </p:cNvSpPr>
          <p:nvPr>
            <p:ph type="body" sz="quarter" idx="10"/>
          </p:nvPr>
        </p:nvSpPr>
        <p:spPr bwMode="black">
          <a:xfrm>
            <a:off x="472174" y="4743452"/>
            <a:ext cx="3574223" cy="1607651"/>
          </a:xfrm>
        </p:spPr>
        <p:txBody>
          <a:bodyPr anchor="t"/>
          <a:lstStyle>
            <a:lvl1pPr marL="0" indent="0">
              <a:lnSpc>
                <a:spcPct val="94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17" name="Title 45">
            <a:extLst>
              <a:ext uri="{FF2B5EF4-FFF2-40B4-BE49-F238E27FC236}">
                <a16:creationId xmlns:a16="http://schemas.microsoft.com/office/drawing/2014/main" id="{F9138644-860C-44DB-BC60-0F6F9154A778}"/>
              </a:ext>
            </a:extLst>
          </p:cNvPr>
          <p:cNvSpPr>
            <a:spLocks noGrp="1"/>
          </p:cNvSpPr>
          <p:nvPr>
            <p:ph type="title"/>
          </p:nvPr>
        </p:nvSpPr>
        <p:spPr bwMode="black">
          <a:xfrm>
            <a:off x="472174" y="2740859"/>
            <a:ext cx="3579127" cy="1843840"/>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9" name="Footer Placeholder 4">
            <a:extLst>
              <a:ext uri="{FF2B5EF4-FFF2-40B4-BE49-F238E27FC236}">
                <a16:creationId xmlns:a16="http://schemas.microsoft.com/office/drawing/2014/main" id="{3E3BED10-B84C-408A-B89E-52EEF8419B9B}"/>
              </a:ext>
            </a:extLst>
          </p:cNvPr>
          <p:cNvSpPr>
            <a:spLocks noGrp="1"/>
          </p:cNvSpPr>
          <p:nvPr>
            <p:ph type="ftr" sz="quarter" idx="3"/>
          </p:nvPr>
        </p:nvSpPr>
        <p:spPr>
          <a:xfrm>
            <a:off x="472174" y="6465497"/>
            <a:ext cx="3582829" cy="189801"/>
          </a:xfrm>
          <a:prstGeom prst="rect">
            <a:avLst/>
          </a:prstGeom>
        </p:spPr>
        <p:txBody>
          <a:bodyPr vert="horz" wrap="square" lIns="0" tIns="0" rIns="0" bIns="0" rtlCol="0" anchor="b">
            <a:noAutofit/>
          </a:bodyPr>
          <a:lstStyle>
            <a:lvl1pPr algn="l">
              <a:lnSpc>
                <a:spcPct val="95000"/>
              </a:lnSpc>
              <a:defRPr sz="800">
                <a:solidFill>
                  <a:schemeClr val="bg1"/>
                </a:solidFill>
              </a:defRPr>
            </a:lvl1pPr>
          </a:lstStyle>
          <a:p>
            <a:r>
              <a:rPr lang="en-US"/>
              <a:t>Sameer Vermani (Qualcomm)</a:t>
            </a:r>
          </a:p>
        </p:txBody>
      </p:sp>
    </p:spTree>
    <p:extLst>
      <p:ext uri="{BB962C8B-B14F-4D97-AF65-F5344CB8AC3E}">
        <p14:creationId xmlns:p14="http://schemas.microsoft.com/office/powerpoint/2010/main" val="511850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mage Right Gray">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p:nvSpPr>
        <p:spPr bwMode="gray">
          <a:xfrm>
            <a:off x="1" y="0"/>
            <a:ext cx="4658375"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p:nvSpPr>
        <p:spPr bwMode="gray">
          <a:xfrm>
            <a:off x="4164599"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hasCustomPrompt="1"/>
          </p:nvPr>
        </p:nvSpPr>
        <p:spPr>
          <a:xfrm>
            <a:off x="4658373" y="0"/>
            <a:ext cx="7533627" cy="6858000"/>
          </a:xfrm>
          <a:noFill/>
        </p:spPr>
        <p:txBody>
          <a:bodyPr anchor="ctr"/>
          <a:lstStyle>
            <a:lvl1pPr marL="0" indent="0" algn="ctr">
              <a:buNone/>
              <a:defRPr/>
            </a:lvl1pPr>
          </a:lstStyle>
          <a:p>
            <a:r>
              <a:rPr lang="en-US" dirty="0"/>
              <a:t>Click icon to add picture</a:t>
            </a:r>
          </a:p>
        </p:txBody>
      </p:sp>
      <p:sp>
        <p:nvSpPr>
          <p:cNvPr id="16" name="Text Placeholder 44">
            <a:extLst>
              <a:ext uri="{FF2B5EF4-FFF2-40B4-BE49-F238E27FC236}">
                <a16:creationId xmlns:a16="http://schemas.microsoft.com/office/drawing/2014/main" id="{FDEE98C7-85E9-4714-AA9E-2356C671B3AE}"/>
              </a:ext>
            </a:extLst>
          </p:cNvPr>
          <p:cNvSpPr>
            <a:spLocks noGrp="1"/>
          </p:cNvSpPr>
          <p:nvPr>
            <p:ph type="body" sz="quarter" idx="10"/>
          </p:nvPr>
        </p:nvSpPr>
        <p:spPr bwMode="white">
          <a:xfrm>
            <a:off x="472174" y="4743452"/>
            <a:ext cx="3574223" cy="1607651"/>
          </a:xfrm>
        </p:spPr>
        <p:txBody>
          <a:bodyPr anchor="t"/>
          <a:lstStyle>
            <a:lvl1pPr marL="0" indent="0">
              <a:lnSpc>
                <a:spcPct val="94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p:txBody>
      </p:sp>
      <p:sp>
        <p:nvSpPr>
          <p:cNvPr id="17" name="Title 45">
            <a:extLst>
              <a:ext uri="{FF2B5EF4-FFF2-40B4-BE49-F238E27FC236}">
                <a16:creationId xmlns:a16="http://schemas.microsoft.com/office/drawing/2014/main" id="{52E57F31-913F-46D8-9A0C-CA5D72AA9CB4}"/>
              </a:ext>
            </a:extLst>
          </p:cNvPr>
          <p:cNvSpPr>
            <a:spLocks noGrp="1"/>
          </p:cNvSpPr>
          <p:nvPr>
            <p:ph type="title"/>
          </p:nvPr>
        </p:nvSpPr>
        <p:spPr bwMode="white">
          <a:xfrm>
            <a:off x="472174" y="2740859"/>
            <a:ext cx="3579127" cy="1843840"/>
          </a:xfrm>
        </p:spPr>
        <p:txBody>
          <a:bodyPr/>
          <a:lstStyle>
            <a:lvl1pPr>
              <a:lnSpc>
                <a:spcPct val="89000"/>
              </a:lnSpc>
              <a:defRPr sz="2800">
                <a:solidFill>
                  <a:schemeClr val="bg1"/>
                </a:solidFill>
              </a:defRPr>
            </a:lvl1pPr>
          </a:lstStyle>
          <a:p>
            <a:r>
              <a:rPr lang="en-US"/>
              <a:t>Click to edit Master title style</a:t>
            </a:r>
            <a:endParaRPr lang="en-US" dirty="0"/>
          </a:p>
        </p:txBody>
      </p:sp>
      <p:sp>
        <p:nvSpPr>
          <p:cNvPr id="9" name="Footer Placeholder 4">
            <a:extLst>
              <a:ext uri="{FF2B5EF4-FFF2-40B4-BE49-F238E27FC236}">
                <a16:creationId xmlns:a16="http://schemas.microsoft.com/office/drawing/2014/main" id="{7895655A-73BE-49F1-916C-D111A832631A}"/>
              </a:ext>
            </a:extLst>
          </p:cNvPr>
          <p:cNvSpPr>
            <a:spLocks noGrp="1"/>
          </p:cNvSpPr>
          <p:nvPr>
            <p:ph type="ftr" sz="quarter" idx="3"/>
          </p:nvPr>
        </p:nvSpPr>
        <p:spPr>
          <a:xfrm>
            <a:off x="472174" y="6465497"/>
            <a:ext cx="3582829" cy="189801"/>
          </a:xfrm>
          <a:prstGeom prst="rect">
            <a:avLst/>
          </a:prstGeom>
        </p:spPr>
        <p:txBody>
          <a:bodyPr vert="horz" wrap="square" lIns="0" tIns="0" rIns="0" bIns="0" rtlCol="0" anchor="b">
            <a:noAutofit/>
          </a:bodyPr>
          <a:lstStyle>
            <a:lvl1pPr algn="l">
              <a:lnSpc>
                <a:spcPct val="95000"/>
              </a:lnSpc>
              <a:defRPr sz="800">
                <a:solidFill>
                  <a:schemeClr val="bg1"/>
                </a:solidFill>
              </a:defRPr>
            </a:lvl1pPr>
          </a:lstStyle>
          <a:p>
            <a:r>
              <a:rPr lang="en-US"/>
              <a:t>Sameer Vermani (Qualcomm)</a:t>
            </a:r>
          </a:p>
        </p:txBody>
      </p:sp>
    </p:spTree>
    <p:extLst>
      <p:ext uri="{BB962C8B-B14F-4D97-AF65-F5344CB8AC3E}">
        <p14:creationId xmlns:p14="http://schemas.microsoft.com/office/powerpoint/2010/main" val="386923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utaway 1/4 Lef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p:nvSpPr>
        <p:spPr bwMode="gray">
          <a:xfrm>
            <a:off x="1" y="0"/>
            <a:ext cx="370630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p:nvSpPr>
        <p:spPr bwMode="gray">
          <a:xfrm flipV="1">
            <a:off x="3159735" y="-2"/>
            <a:ext cx="546573" cy="6857997"/>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17" name="Text Placeholder 3">
            <a:extLst>
              <a:ext uri="{FF2B5EF4-FFF2-40B4-BE49-F238E27FC236}">
                <a16:creationId xmlns:a16="http://schemas.microsoft.com/office/drawing/2014/main" id="{DA6D75EC-E137-48FD-8640-BAF2FB6906CD}"/>
              </a:ext>
            </a:extLst>
          </p:cNvPr>
          <p:cNvSpPr>
            <a:spLocks noGrp="1"/>
          </p:cNvSpPr>
          <p:nvPr>
            <p:ph type="body" sz="quarter" idx="10"/>
          </p:nvPr>
        </p:nvSpPr>
        <p:spPr bwMode="white">
          <a:xfrm>
            <a:off x="493713" y="2673350"/>
            <a:ext cx="2606675" cy="3679824"/>
          </a:xfrm>
        </p:spPr>
        <p:txBody>
          <a:bodyPr/>
          <a:lstStyle>
            <a:lvl1pPr>
              <a:lnSpc>
                <a:spcPct val="98000"/>
              </a:lnSpc>
              <a:buClr>
                <a:schemeClr val="bg1"/>
              </a:buClr>
              <a:defRPr sz="1800">
                <a:solidFill>
                  <a:schemeClr val="bg1"/>
                </a:solidFill>
              </a:defRPr>
            </a:lvl1pPr>
            <a:lvl2pPr>
              <a:lnSpc>
                <a:spcPct val="98000"/>
              </a:lnSpc>
              <a:buClr>
                <a:schemeClr val="bg1"/>
              </a:buClr>
              <a:defRPr sz="1800">
                <a:solidFill>
                  <a:schemeClr val="bg1"/>
                </a:solidFill>
              </a:defRPr>
            </a:lvl2pPr>
            <a:lvl3pPr>
              <a:lnSpc>
                <a:spcPct val="94000"/>
              </a:lnSpc>
              <a:buClr>
                <a:schemeClr val="bg1"/>
              </a:buClr>
              <a:defRPr sz="1600">
                <a:solidFill>
                  <a:schemeClr val="bg1"/>
                </a:solidFill>
              </a:defRPr>
            </a:lvl3pPr>
            <a:lvl4pPr>
              <a:lnSpc>
                <a:spcPct val="94000"/>
              </a:lnSpc>
              <a:buClr>
                <a:schemeClr val="bg1"/>
              </a:buClr>
              <a:defRPr sz="1600">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p:txBody>
      </p:sp>
      <p:sp>
        <p:nvSpPr>
          <p:cNvPr id="18" name="Title 46">
            <a:extLst>
              <a:ext uri="{FF2B5EF4-FFF2-40B4-BE49-F238E27FC236}">
                <a16:creationId xmlns:a16="http://schemas.microsoft.com/office/drawing/2014/main" id="{3468B7E3-0C92-4EE4-AE81-FC7C2E9959B4}"/>
              </a:ext>
            </a:extLst>
          </p:cNvPr>
          <p:cNvSpPr>
            <a:spLocks noGrp="1"/>
          </p:cNvSpPr>
          <p:nvPr>
            <p:ph type="title"/>
          </p:nvPr>
        </p:nvSpPr>
        <p:spPr bwMode="white">
          <a:xfrm>
            <a:off x="472174" y="504547"/>
            <a:ext cx="2628215" cy="1301247"/>
          </a:xfrm>
        </p:spPr>
        <p:txBody>
          <a:bodyPr/>
          <a:lstStyle>
            <a:lvl1pPr>
              <a:lnSpc>
                <a:spcPct val="94000"/>
              </a:lnSpc>
              <a:defRPr sz="2400">
                <a:solidFill>
                  <a:schemeClr val="bg1"/>
                </a:solidFill>
              </a:defRPr>
            </a:lvl1pPr>
          </a:lstStyle>
          <a:p>
            <a:r>
              <a:rPr lang="en-US"/>
              <a:t>Click to edit Master title style</a:t>
            </a:r>
            <a:endParaRPr lang="en-US" dirty="0"/>
          </a:p>
        </p:txBody>
      </p:sp>
      <p:sp>
        <p:nvSpPr>
          <p:cNvPr id="19" name="Subtitle">
            <a:extLst>
              <a:ext uri="{FF2B5EF4-FFF2-40B4-BE49-F238E27FC236}">
                <a16:creationId xmlns:a16="http://schemas.microsoft.com/office/drawing/2014/main" id="{71517271-C0F5-4FE1-86FC-B8560AB219BD}"/>
              </a:ext>
            </a:extLst>
          </p:cNvPr>
          <p:cNvSpPr>
            <a:spLocks noGrp="1"/>
          </p:cNvSpPr>
          <p:nvPr>
            <p:ph type="subTitle" idx="1"/>
          </p:nvPr>
        </p:nvSpPr>
        <p:spPr bwMode="white">
          <a:xfrm>
            <a:off x="479316" y="1869281"/>
            <a:ext cx="2623453" cy="192964"/>
          </a:xfrm>
        </p:spPr>
        <p:txBody>
          <a:bodyPr/>
          <a:lstStyle>
            <a:lvl1pPr marL="0" indent="0" algn="l">
              <a:lnSpc>
                <a:spcPct val="94000"/>
              </a:lnSpc>
              <a:spcBef>
                <a:spcPts val="1200"/>
              </a:spcBef>
              <a:buNone/>
              <a:defRPr sz="16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27A57438-0A41-4906-BAF9-FEA1F374AA3F}"/>
              </a:ext>
            </a:extLst>
          </p:cNvPr>
          <p:cNvSpPr>
            <a:spLocks noGrp="1"/>
          </p:cNvSpPr>
          <p:nvPr>
            <p:ph type="ftr" sz="quarter" idx="3"/>
          </p:nvPr>
        </p:nvSpPr>
        <p:spPr>
          <a:xfrm>
            <a:off x="472174" y="6465497"/>
            <a:ext cx="2623455" cy="189801"/>
          </a:xfrm>
          <a:prstGeom prst="rect">
            <a:avLst/>
          </a:prstGeom>
        </p:spPr>
        <p:txBody>
          <a:bodyPr vert="horz" wrap="square" lIns="0" tIns="0" rIns="0" bIns="0" rtlCol="0" anchor="b">
            <a:noAutofit/>
          </a:bodyPr>
          <a:lstStyle>
            <a:lvl1pPr algn="l">
              <a:lnSpc>
                <a:spcPct val="95000"/>
              </a:lnSpc>
              <a:defRPr sz="800">
                <a:solidFill>
                  <a:schemeClr val="bg1"/>
                </a:solidFill>
              </a:defRPr>
            </a:lvl1pPr>
          </a:lstStyle>
          <a:p>
            <a:r>
              <a:rPr lang="en-US"/>
              <a:t>Sameer Vermani (Qualcomm)</a:t>
            </a:r>
          </a:p>
        </p:txBody>
      </p:sp>
    </p:spTree>
    <p:extLst>
      <p:ext uri="{BB962C8B-B14F-4D97-AF65-F5344CB8AC3E}">
        <p14:creationId xmlns:p14="http://schemas.microsoft.com/office/powerpoint/2010/main" val="66616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Gray">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661E1B-8950-4571-B812-FF89A34C489B}"/>
              </a:ext>
            </a:extLst>
          </p:cNvPr>
          <p:cNvGrpSpPr/>
          <p:nvPr/>
        </p:nvGrpSpPr>
        <p:grpSpPr bwMode="gray">
          <a:xfrm>
            <a:off x="-3" y="-5"/>
            <a:ext cx="9773501" cy="6359181"/>
            <a:chOff x="-2" y="-5"/>
            <a:chExt cx="9773501" cy="6359181"/>
          </a:xfrm>
        </p:grpSpPr>
        <p:pic>
          <p:nvPicPr>
            <p:cNvPr id="6" name="Picture 5">
              <a:extLst>
                <a:ext uri="{FF2B5EF4-FFF2-40B4-BE49-F238E27FC236}">
                  <a16:creationId xmlns:a16="http://schemas.microsoft.com/office/drawing/2014/main" id="{A74BE142-9DFF-4752-86A2-7CD1767FFF68}"/>
                </a:ext>
              </a:extLst>
            </p:cNvPr>
            <p:cNvPicPr>
              <a:picLocks noChangeAspect="1"/>
            </p:cNvPicPr>
            <p:nvPr/>
          </p:nvPicPr>
          <p:blipFill rotWithShape="1">
            <a:blip r:embed="rId2"/>
            <a:srcRect l="27744"/>
            <a:stretch/>
          </p:blipFill>
          <p:spPr bwMode="gray">
            <a:xfrm>
              <a:off x="-2" y="1231996"/>
              <a:ext cx="9773501" cy="5127180"/>
            </a:xfrm>
            <a:prstGeom prst="rect">
              <a:avLst/>
            </a:prstGeom>
          </p:spPr>
        </p:pic>
        <p:sp>
          <p:nvSpPr>
            <p:cNvPr id="11" name="Rectangle 10">
              <a:extLst>
                <a:ext uri="{FF2B5EF4-FFF2-40B4-BE49-F238E27FC236}">
                  <a16:creationId xmlns:a16="http://schemas.microsoft.com/office/drawing/2014/main" id="{99A7D86E-0511-40BC-9C4F-607427228C38}"/>
                </a:ext>
              </a:extLst>
            </p:cNvPr>
            <p:cNvSpPr/>
            <p:nvPr/>
          </p:nvSpPr>
          <p:spPr bwMode="gray">
            <a:xfrm>
              <a:off x="9533873" y="0"/>
              <a:ext cx="239626" cy="1305694"/>
            </a:xfrm>
            <a:prstGeom prst="rect">
              <a:avLst/>
            </a:prstGeom>
            <a:solidFill>
              <a:srgbClr val="CACBD0"/>
            </a:solidFill>
            <a:ln w="10795" cap="flat" cmpd="sng" algn="ctr">
              <a:noFill/>
              <a:prstDash val="solid"/>
            </a:ln>
            <a:effectLst/>
          </p:spPr>
          <p:txBody>
            <a:bodyPr rtlCol="0" anchor="ctr"/>
            <a:lstStyle/>
            <a:p>
              <a:pPr algn="ctr">
                <a:defRPr/>
              </a:pPr>
              <a:endParaRPr lang="en-US" sz="1350" kern="0" dirty="0">
                <a:solidFill>
                  <a:prstClr val="white"/>
                </a:solidFill>
              </a:endParaRPr>
            </a:p>
          </p:txBody>
        </p:sp>
        <p:sp>
          <p:nvSpPr>
            <p:cNvPr id="13" name="Rectangle: Single Corner Rounded 55">
              <a:extLst>
                <a:ext uri="{FF2B5EF4-FFF2-40B4-BE49-F238E27FC236}">
                  <a16:creationId xmlns:a16="http://schemas.microsoft.com/office/drawing/2014/main" id="{85EC940F-80A8-4854-B668-0B2C3B537AEF}"/>
                </a:ext>
              </a:extLst>
            </p:cNvPr>
            <p:cNvSpPr/>
            <p:nvPr/>
          </p:nvSpPr>
          <p:spPr bwMode="gray">
            <a:xfrm flipV="1">
              <a:off x="-1" y="0"/>
              <a:ext cx="9567417" cy="6266834"/>
            </a:xfrm>
            <a:prstGeom prst="round1Rect">
              <a:avLst>
                <a:gd name="adj" fmla="val 3540"/>
              </a:avLst>
            </a:prstGeom>
            <a:solidFill>
              <a:schemeClr val="accent6"/>
            </a:solidFill>
            <a:ln w="10795" cap="flat" cmpd="sng" algn="ctr">
              <a:noFill/>
              <a:prstDash val="solid"/>
            </a:ln>
            <a:effectLst>
              <a:outerShdw blurRad="139700" dist="38100" dir="21540000" algn="bl" rotWithShape="0">
                <a:prstClr val="black">
                  <a:alpha val="2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sz="1350" kern="0" dirty="0">
                <a:solidFill>
                  <a:prstClr val="white"/>
                </a:solidFill>
              </a:endParaRPr>
            </a:p>
          </p:txBody>
        </p:sp>
        <p:sp>
          <p:nvSpPr>
            <p:cNvPr id="14" name="Rectangle: Single Corner Rounded 49">
              <a:extLst>
                <a:ext uri="{FF2B5EF4-FFF2-40B4-BE49-F238E27FC236}">
                  <a16:creationId xmlns:a16="http://schemas.microsoft.com/office/drawing/2014/main" id="{11C11600-149C-4FE5-B9F8-44B51907F4B9}"/>
                </a:ext>
              </a:extLst>
            </p:cNvPr>
            <p:cNvSpPr/>
            <p:nvPr/>
          </p:nvSpPr>
          <p:spPr bwMode="gray">
            <a:xfrm flipV="1">
              <a:off x="9126204" y="0"/>
              <a:ext cx="441213" cy="6267118"/>
            </a:xfrm>
            <a:prstGeom prst="round1Rect">
              <a:avLst>
                <a:gd name="adj" fmla="val 38686"/>
              </a:avLst>
            </a:prstGeom>
            <a:gradFill flip="none" rotWithShape="1">
              <a:gsLst>
                <a:gs pos="100000">
                  <a:schemeClr val="accent6">
                    <a:lumMod val="50000"/>
                  </a:schemeClr>
                </a:gs>
                <a:gs pos="43000">
                  <a:schemeClr val="accent6">
                    <a:alpha val="0"/>
                  </a:schemeClr>
                </a:gs>
              </a:gsLst>
              <a:lin ang="0" scaled="1"/>
              <a:tileRect/>
            </a:gradFill>
            <a:ln w="10795" cap="flat" cmpd="sng" algn="ctr">
              <a:noFill/>
              <a:prstDash val="solid"/>
            </a:ln>
            <a:effectLst/>
          </p:spPr>
          <p:txBody>
            <a:bodyPr rtlCol="0" anchor="ctr"/>
            <a:lstStyle/>
            <a:p>
              <a:pPr algn="ctr">
                <a:defRPr/>
              </a:pPr>
              <a:endParaRPr lang="en-US" sz="1350" kern="0" dirty="0">
                <a:solidFill>
                  <a:prstClr val="white"/>
                </a:solidFill>
              </a:endParaRPr>
            </a:p>
          </p:txBody>
        </p:sp>
        <p:grpSp>
          <p:nvGrpSpPr>
            <p:cNvPr id="15" name="Group 14">
              <a:extLst>
                <a:ext uri="{FF2B5EF4-FFF2-40B4-BE49-F238E27FC236}">
                  <a16:creationId xmlns:a16="http://schemas.microsoft.com/office/drawing/2014/main" id="{13AA064E-BF94-4220-A2E6-AD0EBAD92E5F}"/>
                </a:ext>
              </a:extLst>
            </p:cNvPr>
            <p:cNvGrpSpPr/>
            <p:nvPr/>
          </p:nvGrpSpPr>
          <p:grpSpPr bwMode="gray">
            <a:xfrm>
              <a:off x="-1" y="-5"/>
              <a:ext cx="8822605" cy="5487295"/>
              <a:chOff x="503572" y="46744"/>
              <a:chExt cx="9419882" cy="5487295"/>
            </a:xfrm>
          </p:grpSpPr>
          <p:sp>
            <p:nvSpPr>
              <p:cNvPr id="16" name="Rectangle 15">
                <a:extLst>
                  <a:ext uri="{FF2B5EF4-FFF2-40B4-BE49-F238E27FC236}">
                    <a16:creationId xmlns:a16="http://schemas.microsoft.com/office/drawing/2014/main" id="{BED2CEFD-5D4A-461C-A377-D3F78C612FBF}"/>
                  </a:ext>
                </a:extLst>
              </p:cNvPr>
              <p:cNvSpPr/>
              <p:nvPr/>
            </p:nvSpPr>
            <p:spPr bwMode="gray">
              <a:xfrm>
                <a:off x="9800389" y="46748"/>
                <a:ext cx="123065" cy="2105026"/>
              </a:xfrm>
              <a:prstGeom prst="rect">
                <a:avLst/>
              </a:prstGeom>
              <a:solidFill>
                <a:schemeClr val="accent6">
                  <a:lumMod val="75000"/>
                </a:schemeClr>
              </a:solidFill>
              <a:ln w="10795" cap="flat" cmpd="sng" algn="ctr">
                <a:noFill/>
                <a:prstDash val="solid"/>
              </a:ln>
              <a:effectLst/>
            </p:spPr>
            <p:txBody>
              <a:bodyPr rtlCol="0" anchor="ctr"/>
              <a:lstStyle/>
              <a:p>
                <a:pPr algn="ctr">
                  <a:defRPr/>
                </a:pPr>
                <a:endParaRPr lang="en-US" sz="1350" kern="0" dirty="0">
                  <a:solidFill>
                    <a:prstClr val="white"/>
                  </a:solidFill>
                </a:endParaRPr>
              </a:p>
            </p:txBody>
          </p:sp>
          <p:sp>
            <p:nvSpPr>
              <p:cNvPr id="17" name="Rectangle 16">
                <a:extLst>
                  <a:ext uri="{FF2B5EF4-FFF2-40B4-BE49-F238E27FC236}">
                    <a16:creationId xmlns:a16="http://schemas.microsoft.com/office/drawing/2014/main" id="{B2211A6A-7503-41DE-ABF8-BCB51F60E455}"/>
                  </a:ext>
                </a:extLst>
              </p:cNvPr>
              <p:cNvSpPr/>
              <p:nvPr/>
            </p:nvSpPr>
            <p:spPr bwMode="gray">
              <a:xfrm>
                <a:off x="503573" y="5454636"/>
                <a:ext cx="1380260" cy="79403"/>
              </a:xfrm>
              <a:prstGeom prst="rect">
                <a:avLst/>
              </a:prstGeom>
              <a:solidFill>
                <a:schemeClr val="accent6">
                  <a:lumMod val="75000"/>
                </a:schemeClr>
              </a:solidFill>
              <a:ln w="10795" cap="flat" cmpd="sng" algn="ctr">
                <a:noFill/>
                <a:prstDash val="solid"/>
              </a:ln>
              <a:effectLst/>
            </p:spPr>
            <p:txBody>
              <a:bodyPr rtlCol="0" anchor="ctr"/>
              <a:lstStyle/>
              <a:p>
                <a:pPr algn="ctr">
                  <a:defRPr/>
                </a:pPr>
                <a:endParaRPr lang="en-US" sz="1350" kern="0" dirty="0">
                  <a:solidFill>
                    <a:prstClr val="white"/>
                  </a:solidFill>
                </a:endParaRPr>
              </a:p>
            </p:txBody>
          </p:sp>
          <p:grpSp>
            <p:nvGrpSpPr>
              <p:cNvPr id="18" name="Group 17">
                <a:extLst>
                  <a:ext uri="{FF2B5EF4-FFF2-40B4-BE49-F238E27FC236}">
                    <a16:creationId xmlns:a16="http://schemas.microsoft.com/office/drawing/2014/main" id="{32004FDB-3A51-4F30-A9B8-D9B749A13FC9}"/>
                  </a:ext>
                </a:extLst>
              </p:cNvPr>
              <p:cNvGrpSpPr/>
              <p:nvPr/>
            </p:nvGrpSpPr>
            <p:grpSpPr bwMode="gray">
              <a:xfrm>
                <a:off x="503572" y="46744"/>
                <a:ext cx="9419882" cy="5487295"/>
                <a:chOff x="416723" y="46744"/>
                <a:chExt cx="9419882" cy="5487295"/>
              </a:xfrm>
            </p:grpSpPr>
            <p:grpSp>
              <p:nvGrpSpPr>
                <p:cNvPr id="19" name="Group 18">
                  <a:extLst>
                    <a:ext uri="{FF2B5EF4-FFF2-40B4-BE49-F238E27FC236}">
                      <a16:creationId xmlns:a16="http://schemas.microsoft.com/office/drawing/2014/main" id="{2C058AD1-07AF-4499-9494-597DE33277B0}"/>
                    </a:ext>
                  </a:extLst>
                </p:cNvPr>
                <p:cNvGrpSpPr/>
                <p:nvPr/>
              </p:nvGrpSpPr>
              <p:grpSpPr bwMode="gray">
                <a:xfrm>
                  <a:off x="416723" y="46747"/>
                  <a:ext cx="9419882" cy="5487292"/>
                  <a:chOff x="678406" y="-1026120"/>
                  <a:chExt cx="9440353" cy="5501077"/>
                </a:xfrm>
                <a:effectLst/>
              </p:grpSpPr>
              <p:sp>
                <p:nvSpPr>
                  <p:cNvPr id="21" name="Rectangle: Single Corner Rounded 60">
                    <a:extLst>
                      <a:ext uri="{FF2B5EF4-FFF2-40B4-BE49-F238E27FC236}">
                        <a16:creationId xmlns:a16="http://schemas.microsoft.com/office/drawing/2014/main" id="{1F96330C-3C2B-4FCA-A935-814CF91EA0D2}"/>
                      </a:ext>
                    </a:extLst>
                  </p:cNvPr>
                  <p:cNvSpPr/>
                  <p:nvPr/>
                </p:nvSpPr>
                <p:spPr bwMode="gray">
                  <a:xfrm flipV="1">
                    <a:off x="1974711" y="1033561"/>
                    <a:ext cx="8144048" cy="3441396"/>
                  </a:xfrm>
                  <a:prstGeom prst="round1Rect">
                    <a:avLst>
                      <a:gd name="adj" fmla="val 3729"/>
                    </a:avLst>
                  </a:prstGeom>
                  <a:gradFill>
                    <a:gsLst>
                      <a:gs pos="0">
                        <a:schemeClr val="accent6">
                          <a:lumMod val="75000"/>
                        </a:schemeClr>
                      </a:gs>
                      <a:gs pos="31000">
                        <a:schemeClr val="accent6"/>
                      </a:gs>
                      <a:gs pos="38000">
                        <a:schemeClr val="accent6">
                          <a:lumMod val="75000"/>
                        </a:schemeClr>
                      </a:gs>
                      <a:gs pos="100000">
                        <a:schemeClr val="accent6">
                          <a:lumMod val="75000"/>
                        </a:schemeClr>
                      </a:gs>
                      <a:gs pos="48000">
                        <a:schemeClr val="accent6">
                          <a:lumMod val="75000"/>
                        </a:schemeClr>
                      </a:gs>
                    </a:gsLst>
                    <a:lin ang="4560000" scaled="0"/>
                  </a:gra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sz="1350" kern="0" dirty="0">
                      <a:solidFill>
                        <a:prstClr val="white"/>
                      </a:solidFill>
                    </a:endParaRPr>
                  </a:p>
                </p:txBody>
              </p:sp>
              <p:sp>
                <p:nvSpPr>
                  <p:cNvPr id="22" name="Rectangle: Single Corner Rounded 61">
                    <a:extLst>
                      <a:ext uri="{FF2B5EF4-FFF2-40B4-BE49-F238E27FC236}">
                        <a16:creationId xmlns:a16="http://schemas.microsoft.com/office/drawing/2014/main" id="{D7D9F917-4981-4A29-9637-9B4B91D49790}"/>
                      </a:ext>
                    </a:extLst>
                  </p:cNvPr>
                  <p:cNvSpPr/>
                  <p:nvPr/>
                </p:nvSpPr>
                <p:spPr bwMode="gray">
                  <a:xfrm flipV="1">
                    <a:off x="678406" y="-1026120"/>
                    <a:ext cx="9332270" cy="5464871"/>
                  </a:xfrm>
                  <a:prstGeom prst="round1Rect">
                    <a:avLst>
                      <a:gd name="adj" fmla="val 2348"/>
                    </a:avLst>
                  </a:prstGeom>
                  <a:solidFill>
                    <a:schemeClr val="accent5"/>
                  </a:solidFill>
                  <a:ln w="10795" cap="flat" cmpd="sng" algn="ctr">
                    <a:noFill/>
                    <a:prstDash val="solid"/>
                  </a:ln>
                  <a:effectLst>
                    <a:outerShdw blurRad="38100" dist="12700" dir="1800000" algn="bl" rotWithShape="0">
                      <a:prstClr val="black">
                        <a:alpha val="31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endParaRPr lang="en-US" sz="1350" kern="0" dirty="0">
                      <a:solidFill>
                        <a:prstClr val="white"/>
                      </a:solidFill>
                    </a:endParaRPr>
                  </a:p>
                </p:txBody>
              </p:sp>
            </p:grpSp>
            <p:sp>
              <p:nvSpPr>
                <p:cNvPr id="20" name="Rectangle: Single Corner Rounded 19">
                  <a:extLst>
                    <a:ext uri="{FF2B5EF4-FFF2-40B4-BE49-F238E27FC236}">
                      <a16:creationId xmlns:a16="http://schemas.microsoft.com/office/drawing/2014/main" id="{EA5E7F3D-50F1-4682-B2B8-61C177A98043}"/>
                    </a:ext>
                  </a:extLst>
                </p:cNvPr>
                <p:cNvSpPr/>
                <p:nvPr/>
              </p:nvSpPr>
              <p:spPr bwMode="gray">
                <a:xfrm flipV="1">
                  <a:off x="9272448" y="46746"/>
                  <a:ext cx="456310" cy="5446965"/>
                </a:xfrm>
                <a:prstGeom prst="round1Rect">
                  <a:avLst>
                    <a:gd name="adj" fmla="val 39938"/>
                  </a:avLst>
                </a:prstGeom>
                <a:gradFill flip="none" rotWithShape="0">
                  <a:gsLst>
                    <a:gs pos="100000">
                      <a:schemeClr val="accent5">
                        <a:lumMod val="50000"/>
                      </a:schemeClr>
                    </a:gs>
                    <a:gs pos="0">
                      <a:schemeClr val="accent5">
                        <a:alpha val="0"/>
                      </a:schemeClr>
                    </a:gs>
                    <a:gs pos="59000">
                      <a:schemeClr val="accent5">
                        <a:lumMod val="50000"/>
                        <a:alpha val="20000"/>
                      </a:schemeClr>
                    </a:gs>
                  </a:gsLst>
                  <a:lin ang="0" scaled="1"/>
                  <a:tileRect/>
                </a:gradFill>
                <a:ln w="10795" cap="flat" cmpd="sng" algn="ctr">
                  <a:noFill/>
                  <a:prstDash val="solid"/>
                </a:ln>
                <a:effectLst/>
              </p:spPr>
              <p:txBody>
                <a:bodyPr rtlCol="0" anchor="ctr"/>
                <a:lstStyle/>
                <a:p>
                  <a:pPr algn="ctr">
                    <a:defRPr/>
                  </a:pPr>
                  <a:endParaRPr lang="en-US" sz="1350" kern="0" dirty="0">
                    <a:solidFill>
                      <a:prstClr val="white"/>
                    </a:solidFill>
                  </a:endParaRPr>
                </a:p>
              </p:txBody>
            </p:sp>
            <p:sp>
              <p:nvSpPr>
                <p:cNvPr id="24" name="Rectangle: Single Corner Rounded 23">
                  <a:extLst>
                    <a:ext uri="{FF2B5EF4-FFF2-40B4-BE49-F238E27FC236}">
                      <a16:creationId xmlns:a16="http://schemas.microsoft.com/office/drawing/2014/main" id="{9D6F1FDB-F52B-4FEA-A765-45F8965E26E4}"/>
                    </a:ext>
                  </a:extLst>
                </p:cNvPr>
                <p:cNvSpPr/>
                <p:nvPr/>
              </p:nvSpPr>
              <p:spPr bwMode="gray">
                <a:xfrm flipV="1">
                  <a:off x="9182404" y="46744"/>
                  <a:ext cx="438370" cy="5446965"/>
                </a:xfrm>
                <a:prstGeom prst="round1Rect">
                  <a:avLst>
                    <a:gd name="adj" fmla="val 0"/>
                  </a:avLst>
                </a:prstGeom>
                <a:gradFill flip="none" rotWithShape="1">
                  <a:gsLst>
                    <a:gs pos="98972">
                      <a:schemeClr val="accent5">
                        <a:lumMod val="75000"/>
                      </a:schemeClr>
                    </a:gs>
                    <a:gs pos="48000">
                      <a:schemeClr val="accent5">
                        <a:alpha val="0"/>
                      </a:schemeClr>
                    </a:gs>
                    <a:gs pos="68000">
                      <a:schemeClr val="accent5">
                        <a:alpha val="50000"/>
                        <a:lumMod val="85000"/>
                      </a:schemeClr>
                    </a:gs>
                  </a:gsLst>
                  <a:lin ang="0" scaled="1"/>
                  <a:tileRect/>
                </a:gradFill>
                <a:ln w="10795" cap="flat" cmpd="sng" algn="ctr">
                  <a:noFill/>
                  <a:prstDash val="solid"/>
                </a:ln>
                <a:effectLst/>
              </p:spPr>
              <p:txBody>
                <a:bodyPr rtlCol="0" anchor="ctr"/>
                <a:lstStyle/>
                <a:p>
                  <a:pPr algn="ctr">
                    <a:defRPr/>
                  </a:pPr>
                  <a:endParaRPr lang="en-US" sz="1350" kern="0" dirty="0">
                    <a:solidFill>
                      <a:prstClr val="white"/>
                    </a:solidFill>
                  </a:endParaRPr>
                </a:p>
              </p:txBody>
            </p:sp>
          </p:grpSp>
        </p:grpSp>
      </p:grpSp>
      <p:sp>
        <p:nvSpPr>
          <p:cNvPr id="23" name="Freeform 5">
            <a:extLst>
              <a:ext uri="{FF2B5EF4-FFF2-40B4-BE49-F238E27FC236}">
                <a16:creationId xmlns:a16="http://schemas.microsoft.com/office/drawing/2014/main" id="{1B9AF998-1C70-4412-94B6-B9708E55F27B}"/>
              </a:ext>
            </a:extLst>
          </p:cNvPr>
          <p:cNvSpPr>
            <a:spLocks noEditPoints="1"/>
          </p:cNvSpPr>
          <p:nvPr/>
        </p:nvSpPr>
        <p:spPr bwMode="gray">
          <a:xfrm>
            <a:off x="10371147" y="529578"/>
            <a:ext cx="1315676" cy="18086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28" name="Title 1">
            <a:extLst>
              <a:ext uri="{FF2B5EF4-FFF2-40B4-BE49-F238E27FC236}">
                <a16:creationId xmlns:a16="http://schemas.microsoft.com/office/drawing/2014/main" id="{543911F3-C802-4BB8-974D-4FB07AC873B8}"/>
              </a:ext>
            </a:extLst>
          </p:cNvPr>
          <p:cNvSpPr>
            <a:spLocks noGrp="1"/>
          </p:cNvSpPr>
          <p:nvPr>
            <p:ph type="ctrTitle"/>
          </p:nvPr>
        </p:nvSpPr>
        <p:spPr bwMode="gray">
          <a:xfrm>
            <a:off x="434551" y="2353538"/>
            <a:ext cx="7425116" cy="1461939"/>
          </a:xfrm>
        </p:spPr>
        <p:txBody>
          <a:bodyPr wrap="square" anchor="b">
            <a:noAutofit/>
          </a:bodyPr>
          <a:lstStyle>
            <a:lvl1pPr algn="l">
              <a:lnSpc>
                <a:spcPct val="90000"/>
              </a:lnSpc>
              <a:defRPr sz="4400" spc="-15" baseline="0">
                <a:solidFill>
                  <a:schemeClr val="bg1"/>
                </a:solidFill>
              </a:defRPr>
            </a:lvl1pPr>
          </a:lstStyle>
          <a:p>
            <a:r>
              <a:rPr lang="en-US"/>
              <a:t>Click to edit Master title style</a:t>
            </a:r>
            <a:endParaRPr lang="en-US" dirty="0"/>
          </a:p>
        </p:txBody>
      </p:sp>
      <p:sp>
        <p:nvSpPr>
          <p:cNvPr id="29" name="Text Placeholder 7">
            <a:extLst>
              <a:ext uri="{FF2B5EF4-FFF2-40B4-BE49-F238E27FC236}">
                <a16:creationId xmlns:a16="http://schemas.microsoft.com/office/drawing/2014/main" id="{1AF51EF1-717F-4239-B4E7-E1C7DAC06B96}"/>
              </a:ext>
            </a:extLst>
          </p:cNvPr>
          <p:cNvSpPr>
            <a:spLocks noGrp="1"/>
          </p:cNvSpPr>
          <p:nvPr>
            <p:ph type="body" sz="quarter" idx="10" hasCustomPrompt="1"/>
          </p:nvPr>
        </p:nvSpPr>
        <p:spPr bwMode="gray">
          <a:xfrm>
            <a:off x="483783" y="3853430"/>
            <a:ext cx="7363787" cy="961930"/>
          </a:xfrm>
        </p:spPr>
        <p:txBody>
          <a:bodyPr>
            <a:noAutofit/>
          </a:bodyPr>
          <a:lstStyle>
            <a:lvl1pPr marL="0" indent="0">
              <a:spcBef>
                <a:spcPts val="0"/>
              </a:spcBef>
              <a:spcAft>
                <a:spcPts val="600"/>
              </a:spcAft>
              <a:buFont typeface="Microsoft Sans Serif" panose="020B0604020202020204" pitchFamily="34" charset="0"/>
              <a:buChar char="​"/>
              <a:defRPr sz="2100" b="1" spc="23" baseline="0">
                <a:solidFill>
                  <a:schemeClr val="bg1"/>
                </a:solidFill>
              </a:defRPr>
            </a:lvl1pPr>
            <a:lvl2pPr marL="0" indent="0">
              <a:lnSpc>
                <a:spcPct val="98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350">
                <a:solidFill>
                  <a:schemeClr val="bg1"/>
                </a:solidFill>
              </a:defRPr>
            </a:lvl3pPr>
            <a:lvl4pPr marL="0" indent="0">
              <a:lnSpc>
                <a:spcPct val="98000"/>
              </a:lnSpc>
              <a:spcBef>
                <a:spcPts val="0"/>
              </a:spcBef>
              <a:buFont typeface="Microsoft Sans Serif" panose="020B0604020202020204" pitchFamily="34" charset="0"/>
              <a:buChar char="​"/>
              <a:defRPr sz="1350" baseline="0">
                <a:solidFill>
                  <a:schemeClr val="bg1"/>
                </a:solidFill>
              </a:defRPr>
            </a:lvl4pPr>
            <a:lvl5pPr>
              <a:lnSpc>
                <a:spcPct val="98000"/>
              </a:lnSpc>
              <a:spcBef>
                <a:spcPts val="0"/>
              </a:spcBef>
              <a:defRPr sz="1350">
                <a:solidFill>
                  <a:schemeClr val="bg1"/>
                </a:solidFill>
              </a:defRPr>
            </a:lvl5pPr>
            <a:lvl6pPr>
              <a:lnSpc>
                <a:spcPct val="98000"/>
              </a:lnSpc>
              <a:spcBef>
                <a:spcPts val="0"/>
              </a:spcBef>
              <a:defRPr sz="1350">
                <a:solidFill>
                  <a:schemeClr val="bg1"/>
                </a:solidFill>
              </a:defRPr>
            </a:lvl6pPr>
            <a:lvl7pPr>
              <a:lnSpc>
                <a:spcPct val="98000"/>
              </a:lnSpc>
              <a:spcBef>
                <a:spcPts val="0"/>
              </a:spcBef>
              <a:defRPr sz="1350" baseline="0">
                <a:solidFill>
                  <a:schemeClr val="bg1"/>
                </a:solidFill>
              </a:defRPr>
            </a:lvl7pPr>
            <a:lvl8pPr>
              <a:lnSpc>
                <a:spcPct val="98000"/>
              </a:lnSpc>
              <a:spcBef>
                <a:spcPts val="0"/>
              </a:spcBef>
              <a:defRPr sz="1350" baseline="0">
                <a:solidFill>
                  <a:schemeClr val="bg1"/>
                </a:solidFill>
              </a:defRPr>
            </a:lvl8pPr>
            <a:lvl9pPr>
              <a:lnSpc>
                <a:spcPct val="98000"/>
              </a:lnSpc>
              <a:spcBef>
                <a:spcPts val="0"/>
              </a:spcBef>
              <a:defRPr sz="1350" baseline="0">
                <a:solidFill>
                  <a:schemeClr val="bg1"/>
                </a:solidFill>
              </a:defRPr>
            </a:lvl9pPr>
          </a:lstStyle>
          <a:p>
            <a:pPr lvl="0"/>
            <a:r>
              <a:rPr lang="en-US" dirty="0"/>
              <a:t>Speaker name</a:t>
            </a:r>
          </a:p>
          <a:p>
            <a:pPr lvl="1"/>
            <a:r>
              <a:rPr lang="en-US" dirty="0"/>
              <a:t>Speaker title</a:t>
            </a:r>
          </a:p>
          <a:p>
            <a:pPr lvl="1"/>
            <a:r>
              <a:rPr lang="en-US" dirty="0"/>
              <a:t>Employing entity</a:t>
            </a:r>
          </a:p>
          <a:p>
            <a:pPr lvl="1"/>
            <a:endParaRPr lang="en-US" dirty="0"/>
          </a:p>
        </p:txBody>
      </p:sp>
      <p:sp>
        <p:nvSpPr>
          <p:cNvPr id="31" name="Text Placeholder 7">
            <a:extLst>
              <a:ext uri="{FF2B5EF4-FFF2-40B4-BE49-F238E27FC236}">
                <a16:creationId xmlns:a16="http://schemas.microsoft.com/office/drawing/2014/main" id="{F4B28DD4-7B89-420B-A4FC-C501B51F978C}"/>
              </a:ext>
            </a:extLst>
          </p:cNvPr>
          <p:cNvSpPr>
            <a:spLocks noGrp="1"/>
          </p:cNvSpPr>
          <p:nvPr>
            <p:ph type="body" sz="quarter" idx="11" hasCustomPrompt="1"/>
          </p:nvPr>
        </p:nvSpPr>
        <p:spPr bwMode="gray">
          <a:xfrm>
            <a:off x="3350232" y="553032"/>
            <a:ext cx="2316480" cy="193899"/>
          </a:xfrm>
        </p:spPr>
        <p:txBody>
          <a:bodyPr wrap="none">
            <a:noAutofit/>
          </a:bodyPr>
          <a:lstStyle>
            <a:lvl1pPr marL="0" indent="0" algn="l">
              <a:lnSpc>
                <a:spcPct val="90000"/>
              </a:lnSpc>
              <a:spcBef>
                <a:spcPts val="0"/>
              </a:spcBef>
              <a:buNone/>
              <a:defRPr sz="1400" b="1">
                <a:solidFill>
                  <a:schemeClr val="bg1"/>
                </a:solidFill>
              </a:defRPr>
            </a:lvl1pPr>
            <a:lvl2pPr marL="0" indent="0" algn="r">
              <a:lnSpc>
                <a:spcPct val="90000"/>
              </a:lnSpc>
              <a:spcBef>
                <a:spcPts val="0"/>
              </a:spcBef>
              <a:buNone/>
              <a:defRPr sz="1200">
                <a:solidFill>
                  <a:schemeClr val="bg1"/>
                </a:solidFill>
              </a:defRPr>
            </a:lvl2pPr>
            <a:lvl3pPr marL="0" indent="0" algn="r">
              <a:lnSpc>
                <a:spcPct val="90000"/>
              </a:lnSpc>
              <a:spcBef>
                <a:spcPts val="0"/>
              </a:spcBef>
              <a:buNone/>
              <a:defRPr sz="1200">
                <a:solidFill>
                  <a:schemeClr val="bg1"/>
                </a:solidFill>
              </a:defRPr>
            </a:lvl3pPr>
            <a:lvl4pPr marL="0" indent="0" algn="r">
              <a:lnSpc>
                <a:spcPct val="90000"/>
              </a:lnSpc>
              <a:spcBef>
                <a:spcPts val="0"/>
              </a:spcBef>
              <a:buNone/>
              <a:defRPr sz="1200">
                <a:solidFill>
                  <a:schemeClr val="bg1"/>
                </a:solidFill>
              </a:defRPr>
            </a:lvl4pPr>
            <a:lvl5pPr marL="0" indent="0" algn="r">
              <a:lnSpc>
                <a:spcPct val="90000"/>
              </a:lnSpc>
              <a:spcBef>
                <a:spcPts val="0"/>
              </a:spcBef>
              <a:buNone/>
              <a:defRPr sz="1200">
                <a:solidFill>
                  <a:schemeClr val="bg1"/>
                </a:solidFill>
              </a:defRPr>
            </a:lvl5pPr>
          </a:lstStyle>
          <a:p>
            <a:pPr lvl="0"/>
            <a:r>
              <a:rPr lang="en-US" dirty="0"/>
              <a:t>@</a:t>
            </a:r>
            <a:r>
              <a:rPr lang="en-US" dirty="0" err="1"/>
              <a:t>qualcomm</a:t>
            </a:r>
            <a:endParaRPr lang="en-US" dirty="0"/>
          </a:p>
        </p:txBody>
      </p:sp>
      <p:sp>
        <p:nvSpPr>
          <p:cNvPr id="32" name="Text Placeholder 5">
            <a:extLst>
              <a:ext uri="{FF2B5EF4-FFF2-40B4-BE49-F238E27FC236}">
                <a16:creationId xmlns:a16="http://schemas.microsoft.com/office/drawing/2014/main" id="{40AA913A-9525-4D64-822F-B708321E0FB4}"/>
              </a:ext>
            </a:extLst>
          </p:cNvPr>
          <p:cNvSpPr>
            <a:spLocks noGrp="1"/>
          </p:cNvSpPr>
          <p:nvPr>
            <p:ph type="body" sz="quarter" idx="13" hasCustomPrompt="1"/>
          </p:nvPr>
        </p:nvSpPr>
        <p:spPr bwMode="gray">
          <a:xfrm>
            <a:off x="478848" y="535782"/>
            <a:ext cx="2316480" cy="211148"/>
          </a:xfrm>
        </p:spPr>
        <p:txBody>
          <a:bodyPr wrap="none">
            <a:noAutofit/>
          </a:bodyPr>
          <a:lstStyle>
            <a:lvl1pPr marL="0" indent="0">
              <a:lnSpc>
                <a:spcPct val="98000"/>
              </a:lnSpc>
              <a:spcBef>
                <a:spcPts val="0"/>
              </a:spcBef>
              <a:buNone/>
              <a:defRPr sz="1400">
                <a:solidFill>
                  <a:schemeClr val="bg1"/>
                </a:solidFill>
              </a:defRPr>
            </a:lvl1pPr>
            <a:lvl2pPr marL="0" indent="0">
              <a:lnSpc>
                <a:spcPct val="98000"/>
              </a:lnSpc>
              <a:spcBef>
                <a:spcPts val="0"/>
              </a:spcBef>
              <a:buNone/>
              <a:defRPr sz="1200">
                <a:solidFill>
                  <a:schemeClr val="bg1"/>
                </a:solidFill>
              </a:defRPr>
            </a:lvl2pPr>
            <a:lvl3pPr marL="0" indent="0">
              <a:lnSpc>
                <a:spcPct val="98000"/>
              </a:lnSpc>
              <a:spcBef>
                <a:spcPts val="0"/>
              </a:spcBef>
              <a:buNone/>
              <a:defRPr sz="1200">
                <a:solidFill>
                  <a:schemeClr val="bg1"/>
                </a:solidFill>
              </a:defRPr>
            </a:lvl3pPr>
            <a:lvl4pPr marL="0" indent="0">
              <a:lnSpc>
                <a:spcPct val="98000"/>
              </a:lnSpc>
              <a:spcBef>
                <a:spcPts val="0"/>
              </a:spcBef>
              <a:buNone/>
              <a:defRPr sz="1200">
                <a:solidFill>
                  <a:schemeClr val="bg1"/>
                </a:solidFill>
              </a:defRPr>
            </a:lvl4pPr>
            <a:lvl5pPr marL="0" indent="0">
              <a:lnSpc>
                <a:spcPct val="98000"/>
              </a:lnSpc>
              <a:spcBef>
                <a:spcPts val="0"/>
              </a:spcBef>
              <a:buNone/>
              <a:defRPr sz="1200">
                <a:solidFill>
                  <a:schemeClr val="bg1"/>
                </a:solidFill>
              </a:defRPr>
            </a:lvl5pPr>
          </a:lstStyle>
          <a:p>
            <a:pPr lvl="0"/>
            <a:r>
              <a:rPr lang="en-US" dirty="0"/>
              <a:t>Date</a:t>
            </a:r>
          </a:p>
        </p:txBody>
      </p:sp>
      <p:sp>
        <p:nvSpPr>
          <p:cNvPr id="33" name="Text Placeholder 48">
            <a:extLst>
              <a:ext uri="{FF2B5EF4-FFF2-40B4-BE49-F238E27FC236}">
                <a16:creationId xmlns:a16="http://schemas.microsoft.com/office/drawing/2014/main" id="{E8A6956A-5A5C-4613-9C96-372D10D5F400}"/>
              </a:ext>
            </a:extLst>
          </p:cNvPr>
          <p:cNvSpPr>
            <a:spLocks noGrp="1"/>
          </p:cNvSpPr>
          <p:nvPr>
            <p:ph type="body" sz="quarter" idx="14" hasCustomPrompt="1"/>
          </p:nvPr>
        </p:nvSpPr>
        <p:spPr bwMode="gray">
          <a:xfrm>
            <a:off x="6194425" y="535782"/>
            <a:ext cx="2316480" cy="211148"/>
          </a:xfrm>
        </p:spPr>
        <p:txBody>
          <a:bodyPr wrap="none">
            <a:noAutofit/>
          </a:bodyPr>
          <a:lstStyle>
            <a:lvl1pPr marL="0" indent="0">
              <a:lnSpc>
                <a:spcPct val="98000"/>
              </a:lnSpc>
              <a:spcBef>
                <a:spcPts val="0"/>
              </a:spcBef>
              <a:buNone/>
              <a:defRPr sz="1400">
                <a:solidFill>
                  <a:schemeClr val="bg1"/>
                </a:solidFill>
              </a:defRPr>
            </a:lvl1pPr>
            <a:lvl2pPr marL="0" indent="0">
              <a:lnSpc>
                <a:spcPct val="98000"/>
              </a:lnSpc>
              <a:spcBef>
                <a:spcPts val="0"/>
              </a:spcBef>
              <a:buNone/>
              <a:defRPr sz="1200">
                <a:solidFill>
                  <a:schemeClr val="bg1"/>
                </a:solidFill>
              </a:defRPr>
            </a:lvl2pPr>
            <a:lvl3pPr marL="0" indent="0">
              <a:lnSpc>
                <a:spcPct val="98000"/>
              </a:lnSpc>
              <a:spcBef>
                <a:spcPts val="0"/>
              </a:spcBef>
              <a:buNone/>
              <a:defRPr sz="1200">
                <a:solidFill>
                  <a:schemeClr val="bg1"/>
                </a:solidFill>
              </a:defRPr>
            </a:lvl3pPr>
            <a:lvl4pPr marL="0" indent="0">
              <a:lnSpc>
                <a:spcPct val="98000"/>
              </a:lnSpc>
              <a:spcBef>
                <a:spcPts val="0"/>
              </a:spcBef>
              <a:buNone/>
              <a:defRPr sz="1200">
                <a:solidFill>
                  <a:schemeClr val="bg1"/>
                </a:solidFill>
              </a:defRPr>
            </a:lvl4pPr>
            <a:lvl5pPr marL="0" indent="0">
              <a:lnSpc>
                <a:spcPct val="98000"/>
              </a:lnSpc>
              <a:spcBef>
                <a:spcPts val="0"/>
              </a:spcBef>
              <a:buNone/>
              <a:defRPr sz="1200">
                <a:solidFill>
                  <a:schemeClr val="bg1"/>
                </a:solidFill>
              </a:defRPr>
            </a:lvl5pPr>
          </a:lstStyle>
          <a:p>
            <a:pPr lvl="0"/>
            <a:r>
              <a:rPr lang="en-US" dirty="0"/>
              <a:t>Event location</a:t>
            </a:r>
          </a:p>
        </p:txBody>
      </p:sp>
    </p:spTree>
    <p:extLst>
      <p:ext uri="{BB962C8B-B14F-4D97-AF65-F5344CB8AC3E}">
        <p14:creationId xmlns:p14="http://schemas.microsoft.com/office/powerpoint/2010/main" val="2164546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utaway 1/4 Left Ligh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p:nvSpPr>
        <p:spPr bwMode="gray">
          <a:xfrm>
            <a:off x="1" y="0"/>
            <a:ext cx="370630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p:nvSpPr>
        <p:spPr bwMode="gray">
          <a:xfrm flipV="1">
            <a:off x="3159735" y="-2"/>
            <a:ext cx="546573" cy="6857997"/>
          </a:xfrm>
          <a:prstGeom prst="round1Rect">
            <a:avLst>
              <a:gd name="adj" fmla="val 0"/>
            </a:avLst>
          </a:prstGeom>
          <a:gradFill flip="none" rotWithShape="1">
            <a:gsLst>
              <a:gs pos="100000">
                <a:srgbClr val="3F59AD">
                  <a:lumMod val="90000"/>
                  <a:lumOff val="10000"/>
                </a:srgbClr>
              </a:gs>
              <a:gs pos="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20" name="Title 46">
            <a:extLst>
              <a:ext uri="{FF2B5EF4-FFF2-40B4-BE49-F238E27FC236}">
                <a16:creationId xmlns:a16="http://schemas.microsoft.com/office/drawing/2014/main" id="{E1169567-D398-412B-9763-F4BCCE61D989}"/>
              </a:ext>
            </a:extLst>
          </p:cNvPr>
          <p:cNvSpPr>
            <a:spLocks noGrp="1"/>
          </p:cNvSpPr>
          <p:nvPr>
            <p:ph type="title"/>
          </p:nvPr>
        </p:nvSpPr>
        <p:spPr bwMode="black">
          <a:xfrm>
            <a:off x="472174" y="504547"/>
            <a:ext cx="2628215" cy="1301247"/>
          </a:xfrm>
        </p:spPr>
        <p:txBody>
          <a:bodyPr/>
          <a:lstStyle>
            <a:lvl1pPr>
              <a:lnSpc>
                <a:spcPct val="94000"/>
              </a:lnSpc>
              <a:defRPr sz="2400">
                <a:solidFill>
                  <a:schemeClr val="bg1"/>
                </a:solidFill>
              </a:defRPr>
            </a:lvl1pPr>
          </a:lstStyle>
          <a:p>
            <a:r>
              <a:rPr lang="en-US"/>
              <a:t>Click to edit Master title style</a:t>
            </a:r>
            <a:endParaRPr lang="en-US" dirty="0"/>
          </a:p>
        </p:txBody>
      </p:sp>
      <p:sp>
        <p:nvSpPr>
          <p:cNvPr id="21" name="Subtitle">
            <a:extLst>
              <a:ext uri="{FF2B5EF4-FFF2-40B4-BE49-F238E27FC236}">
                <a16:creationId xmlns:a16="http://schemas.microsoft.com/office/drawing/2014/main" id="{4216AC37-92FB-4650-9438-FDA5EB6304CC}"/>
              </a:ext>
            </a:extLst>
          </p:cNvPr>
          <p:cNvSpPr>
            <a:spLocks noGrp="1"/>
          </p:cNvSpPr>
          <p:nvPr>
            <p:ph type="subTitle" idx="1"/>
          </p:nvPr>
        </p:nvSpPr>
        <p:spPr bwMode="black">
          <a:xfrm>
            <a:off x="479316" y="1869281"/>
            <a:ext cx="2623453" cy="192964"/>
          </a:xfrm>
        </p:spPr>
        <p:txBody>
          <a:bodyPr/>
          <a:lstStyle>
            <a:lvl1pPr marL="0" indent="0" algn="l">
              <a:lnSpc>
                <a:spcPct val="94000"/>
              </a:lnSpc>
              <a:spcBef>
                <a:spcPts val="1200"/>
              </a:spcBef>
              <a:buNone/>
              <a:defRPr sz="16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2" name="Text Placeholder 3">
            <a:extLst>
              <a:ext uri="{FF2B5EF4-FFF2-40B4-BE49-F238E27FC236}">
                <a16:creationId xmlns:a16="http://schemas.microsoft.com/office/drawing/2014/main" id="{B53D8FAA-3B27-43BF-987F-7030F0E1DD91}"/>
              </a:ext>
            </a:extLst>
          </p:cNvPr>
          <p:cNvSpPr>
            <a:spLocks noGrp="1"/>
          </p:cNvSpPr>
          <p:nvPr>
            <p:ph type="body" sz="quarter" idx="10"/>
          </p:nvPr>
        </p:nvSpPr>
        <p:spPr bwMode="black">
          <a:xfrm>
            <a:off x="493713" y="2673350"/>
            <a:ext cx="2606675" cy="3679824"/>
          </a:xfrm>
        </p:spPr>
        <p:txBody>
          <a:bodyPr/>
          <a:lstStyle>
            <a:lvl1pPr>
              <a:lnSpc>
                <a:spcPct val="98000"/>
              </a:lnSpc>
              <a:buClr>
                <a:schemeClr val="bg1"/>
              </a:buClr>
              <a:defRPr sz="1800">
                <a:solidFill>
                  <a:schemeClr val="bg1"/>
                </a:solidFill>
              </a:defRPr>
            </a:lvl1pPr>
            <a:lvl2pPr>
              <a:lnSpc>
                <a:spcPct val="98000"/>
              </a:lnSpc>
              <a:buClr>
                <a:schemeClr val="bg1"/>
              </a:buClr>
              <a:defRPr sz="1800">
                <a:solidFill>
                  <a:schemeClr val="bg1"/>
                </a:solidFill>
              </a:defRPr>
            </a:lvl2pPr>
            <a:lvl3pPr>
              <a:lnSpc>
                <a:spcPct val="94000"/>
              </a:lnSpc>
              <a:buClr>
                <a:schemeClr val="bg1"/>
              </a:buClr>
              <a:defRPr sz="1600">
                <a:solidFill>
                  <a:schemeClr val="bg1"/>
                </a:solidFill>
              </a:defRPr>
            </a:lvl3pPr>
            <a:lvl4pPr>
              <a:lnSpc>
                <a:spcPct val="94000"/>
              </a:lnSpc>
              <a:buClr>
                <a:schemeClr val="bg1"/>
              </a:buClr>
              <a:defRPr sz="1600">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p:txBody>
      </p:sp>
      <p:sp>
        <p:nvSpPr>
          <p:cNvPr id="11" name="Footer Placeholder 4">
            <a:extLst>
              <a:ext uri="{FF2B5EF4-FFF2-40B4-BE49-F238E27FC236}">
                <a16:creationId xmlns:a16="http://schemas.microsoft.com/office/drawing/2014/main" id="{A2264A98-C9E9-4436-832A-E067882AE6B4}"/>
              </a:ext>
            </a:extLst>
          </p:cNvPr>
          <p:cNvSpPr>
            <a:spLocks noGrp="1"/>
          </p:cNvSpPr>
          <p:nvPr>
            <p:ph type="ftr" sz="quarter" idx="3"/>
          </p:nvPr>
        </p:nvSpPr>
        <p:spPr>
          <a:xfrm>
            <a:off x="472174" y="6465497"/>
            <a:ext cx="2623455" cy="189801"/>
          </a:xfrm>
          <a:prstGeom prst="rect">
            <a:avLst/>
          </a:prstGeom>
        </p:spPr>
        <p:txBody>
          <a:bodyPr vert="horz" wrap="square" lIns="0" tIns="0" rIns="0" bIns="0" rtlCol="0" anchor="b">
            <a:noAutofit/>
          </a:bodyPr>
          <a:lstStyle>
            <a:lvl1pPr algn="l">
              <a:lnSpc>
                <a:spcPct val="95000"/>
              </a:lnSpc>
              <a:defRPr sz="800">
                <a:solidFill>
                  <a:schemeClr val="bg1"/>
                </a:solidFill>
              </a:defRPr>
            </a:lvl1pPr>
          </a:lstStyle>
          <a:p>
            <a:r>
              <a:rPr lang="en-US"/>
              <a:t>Sameer Vermani (Qualcomm)</a:t>
            </a:r>
          </a:p>
        </p:txBody>
      </p:sp>
    </p:spTree>
    <p:extLst>
      <p:ext uri="{BB962C8B-B14F-4D97-AF65-F5344CB8AC3E}">
        <p14:creationId xmlns:p14="http://schemas.microsoft.com/office/powerpoint/2010/main" val="3973988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utaway 1/4 Left Gree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p:nvSpPr>
        <p:spPr bwMode="gray">
          <a:xfrm>
            <a:off x="1" y="0"/>
            <a:ext cx="3706307"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p:nvSpPr>
        <p:spPr bwMode="gray">
          <a:xfrm flipV="1">
            <a:off x="3159735" y="-2"/>
            <a:ext cx="546573" cy="6857997"/>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17" name="Title 46">
            <a:extLst>
              <a:ext uri="{FF2B5EF4-FFF2-40B4-BE49-F238E27FC236}">
                <a16:creationId xmlns:a16="http://schemas.microsoft.com/office/drawing/2014/main" id="{7C18B0B3-CA36-4905-AE82-0D8F187FACAE}"/>
              </a:ext>
            </a:extLst>
          </p:cNvPr>
          <p:cNvSpPr>
            <a:spLocks noGrp="1"/>
          </p:cNvSpPr>
          <p:nvPr>
            <p:ph type="title"/>
          </p:nvPr>
        </p:nvSpPr>
        <p:spPr bwMode="black">
          <a:xfrm>
            <a:off x="472174" y="504547"/>
            <a:ext cx="2628215" cy="1301247"/>
          </a:xfrm>
        </p:spPr>
        <p:txBody>
          <a:bodyPr/>
          <a:lstStyle>
            <a:lvl1pPr>
              <a:lnSpc>
                <a:spcPct val="94000"/>
              </a:lnSpc>
              <a:defRPr sz="2400">
                <a:solidFill>
                  <a:schemeClr val="bg1"/>
                </a:solidFill>
              </a:defRPr>
            </a:lvl1pPr>
          </a:lstStyle>
          <a:p>
            <a:r>
              <a:rPr lang="en-US"/>
              <a:t>Click to edit Master title style</a:t>
            </a:r>
            <a:endParaRPr lang="en-US" dirty="0"/>
          </a:p>
        </p:txBody>
      </p:sp>
      <p:sp>
        <p:nvSpPr>
          <p:cNvPr id="18" name="Subtitle">
            <a:extLst>
              <a:ext uri="{FF2B5EF4-FFF2-40B4-BE49-F238E27FC236}">
                <a16:creationId xmlns:a16="http://schemas.microsoft.com/office/drawing/2014/main" id="{CEAE97D9-9220-4E74-8B66-8EDB9B7E198E}"/>
              </a:ext>
            </a:extLst>
          </p:cNvPr>
          <p:cNvSpPr>
            <a:spLocks noGrp="1"/>
          </p:cNvSpPr>
          <p:nvPr>
            <p:ph type="subTitle" idx="1"/>
          </p:nvPr>
        </p:nvSpPr>
        <p:spPr bwMode="black">
          <a:xfrm>
            <a:off x="479316" y="1869281"/>
            <a:ext cx="2623453" cy="192964"/>
          </a:xfrm>
        </p:spPr>
        <p:txBody>
          <a:bodyPr/>
          <a:lstStyle>
            <a:lvl1pPr marL="0" indent="0" algn="l">
              <a:lnSpc>
                <a:spcPct val="94000"/>
              </a:lnSpc>
              <a:spcBef>
                <a:spcPts val="1200"/>
              </a:spcBef>
              <a:buNone/>
              <a:defRPr sz="16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9" name="Text Placeholder 3">
            <a:extLst>
              <a:ext uri="{FF2B5EF4-FFF2-40B4-BE49-F238E27FC236}">
                <a16:creationId xmlns:a16="http://schemas.microsoft.com/office/drawing/2014/main" id="{A90E6B14-47A8-4025-990F-D59E439FD36C}"/>
              </a:ext>
            </a:extLst>
          </p:cNvPr>
          <p:cNvSpPr>
            <a:spLocks noGrp="1"/>
          </p:cNvSpPr>
          <p:nvPr>
            <p:ph type="body" sz="quarter" idx="10"/>
          </p:nvPr>
        </p:nvSpPr>
        <p:spPr bwMode="black">
          <a:xfrm>
            <a:off x="493713" y="2673350"/>
            <a:ext cx="2606675" cy="3679824"/>
          </a:xfrm>
        </p:spPr>
        <p:txBody>
          <a:bodyPr/>
          <a:lstStyle>
            <a:lvl1pPr>
              <a:lnSpc>
                <a:spcPct val="98000"/>
              </a:lnSpc>
              <a:buClr>
                <a:schemeClr val="bg1"/>
              </a:buClr>
              <a:defRPr sz="1800">
                <a:solidFill>
                  <a:schemeClr val="bg1"/>
                </a:solidFill>
              </a:defRPr>
            </a:lvl1pPr>
            <a:lvl2pPr>
              <a:lnSpc>
                <a:spcPct val="98000"/>
              </a:lnSpc>
              <a:buClr>
                <a:schemeClr val="bg1"/>
              </a:buClr>
              <a:defRPr sz="1800">
                <a:solidFill>
                  <a:schemeClr val="bg1"/>
                </a:solidFill>
              </a:defRPr>
            </a:lvl2pPr>
            <a:lvl3pPr>
              <a:lnSpc>
                <a:spcPct val="94000"/>
              </a:lnSpc>
              <a:buClr>
                <a:schemeClr val="bg1"/>
              </a:buClr>
              <a:defRPr sz="1600">
                <a:solidFill>
                  <a:schemeClr val="bg1"/>
                </a:solidFill>
              </a:defRPr>
            </a:lvl3pPr>
            <a:lvl4pPr>
              <a:lnSpc>
                <a:spcPct val="94000"/>
              </a:lnSpc>
              <a:buClr>
                <a:schemeClr val="bg1"/>
              </a:buClr>
              <a:defRPr sz="1600">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p:txBody>
      </p:sp>
      <p:sp>
        <p:nvSpPr>
          <p:cNvPr id="11" name="Footer Placeholder 4">
            <a:extLst>
              <a:ext uri="{FF2B5EF4-FFF2-40B4-BE49-F238E27FC236}">
                <a16:creationId xmlns:a16="http://schemas.microsoft.com/office/drawing/2014/main" id="{1F39B11E-BD2D-4E85-9AD5-47F96C5E07CC}"/>
              </a:ext>
            </a:extLst>
          </p:cNvPr>
          <p:cNvSpPr>
            <a:spLocks noGrp="1"/>
          </p:cNvSpPr>
          <p:nvPr>
            <p:ph type="ftr" sz="quarter" idx="3"/>
          </p:nvPr>
        </p:nvSpPr>
        <p:spPr>
          <a:xfrm>
            <a:off x="472174" y="6465497"/>
            <a:ext cx="2623455" cy="189801"/>
          </a:xfrm>
          <a:prstGeom prst="rect">
            <a:avLst/>
          </a:prstGeom>
        </p:spPr>
        <p:txBody>
          <a:bodyPr vert="horz" wrap="square" lIns="0" tIns="0" rIns="0" bIns="0" rtlCol="0" anchor="b">
            <a:noAutofit/>
          </a:bodyPr>
          <a:lstStyle>
            <a:lvl1pPr algn="l">
              <a:lnSpc>
                <a:spcPct val="95000"/>
              </a:lnSpc>
              <a:defRPr sz="800">
                <a:solidFill>
                  <a:schemeClr val="bg1"/>
                </a:solidFill>
              </a:defRPr>
            </a:lvl1pPr>
          </a:lstStyle>
          <a:p>
            <a:r>
              <a:rPr lang="en-US"/>
              <a:t>Sameer Vermani (Qualcomm)</a:t>
            </a:r>
          </a:p>
        </p:txBody>
      </p:sp>
    </p:spTree>
    <p:extLst>
      <p:ext uri="{BB962C8B-B14F-4D97-AF65-F5344CB8AC3E}">
        <p14:creationId xmlns:p14="http://schemas.microsoft.com/office/powerpoint/2010/main" val="770979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utaway 1/4 Left Gray">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p:nvSpPr>
        <p:spPr bwMode="gray">
          <a:xfrm>
            <a:off x="1" y="0"/>
            <a:ext cx="3706307"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p:nvSpPr>
        <p:spPr bwMode="gray">
          <a:xfrm flipV="1">
            <a:off x="3159735" y="-2"/>
            <a:ext cx="546573" cy="6857997"/>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17" name="Title 46">
            <a:extLst>
              <a:ext uri="{FF2B5EF4-FFF2-40B4-BE49-F238E27FC236}">
                <a16:creationId xmlns:a16="http://schemas.microsoft.com/office/drawing/2014/main" id="{A456761D-136B-4831-AC11-18A3C92F3597}"/>
              </a:ext>
            </a:extLst>
          </p:cNvPr>
          <p:cNvSpPr>
            <a:spLocks noGrp="1"/>
          </p:cNvSpPr>
          <p:nvPr>
            <p:ph type="title"/>
          </p:nvPr>
        </p:nvSpPr>
        <p:spPr bwMode="white">
          <a:xfrm>
            <a:off x="472174" y="504547"/>
            <a:ext cx="2628215" cy="1301247"/>
          </a:xfrm>
        </p:spPr>
        <p:txBody>
          <a:bodyPr/>
          <a:lstStyle>
            <a:lvl1pPr>
              <a:lnSpc>
                <a:spcPct val="94000"/>
              </a:lnSpc>
              <a:defRPr sz="2400">
                <a:solidFill>
                  <a:schemeClr val="bg1"/>
                </a:solidFill>
              </a:defRPr>
            </a:lvl1pPr>
          </a:lstStyle>
          <a:p>
            <a:r>
              <a:rPr lang="en-US"/>
              <a:t>Click to edit Master title style</a:t>
            </a:r>
            <a:endParaRPr lang="en-US" dirty="0"/>
          </a:p>
        </p:txBody>
      </p:sp>
      <p:sp>
        <p:nvSpPr>
          <p:cNvPr id="18" name="Subtitle">
            <a:extLst>
              <a:ext uri="{FF2B5EF4-FFF2-40B4-BE49-F238E27FC236}">
                <a16:creationId xmlns:a16="http://schemas.microsoft.com/office/drawing/2014/main" id="{D9D4D7C7-8C87-4717-8D05-0C5F06AF3067}"/>
              </a:ext>
            </a:extLst>
          </p:cNvPr>
          <p:cNvSpPr>
            <a:spLocks noGrp="1"/>
          </p:cNvSpPr>
          <p:nvPr>
            <p:ph type="subTitle" idx="1"/>
          </p:nvPr>
        </p:nvSpPr>
        <p:spPr bwMode="white">
          <a:xfrm>
            <a:off x="479316" y="1869281"/>
            <a:ext cx="2623453" cy="192964"/>
          </a:xfrm>
        </p:spPr>
        <p:txBody>
          <a:bodyPr/>
          <a:lstStyle>
            <a:lvl1pPr marL="0" indent="0" algn="l">
              <a:lnSpc>
                <a:spcPct val="94000"/>
              </a:lnSpc>
              <a:spcBef>
                <a:spcPts val="1200"/>
              </a:spcBef>
              <a:buNone/>
              <a:defRPr sz="16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9" name="Text Placeholder 3">
            <a:extLst>
              <a:ext uri="{FF2B5EF4-FFF2-40B4-BE49-F238E27FC236}">
                <a16:creationId xmlns:a16="http://schemas.microsoft.com/office/drawing/2014/main" id="{95C11ABD-D75A-4E2F-966A-4F14FD7698E3}"/>
              </a:ext>
            </a:extLst>
          </p:cNvPr>
          <p:cNvSpPr>
            <a:spLocks noGrp="1"/>
          </p:cNvSpPr>
          <p:nvPr>
            <p:ph type="body" sz="quarter" idx="10"/>
          </p:nvPr>
        </p:nvSpPr>
        <p:spPr bwMode="white">
          <a:xfrm>
            <a:off x="493713" y="2673350"/>
            <a:ext cx="2606675" cy="3679824"/>
          </a:xfrm>
        </p:spPr>
        <p:txBody>
          <a:bodyPr/>
          <a:lstStyle>
            <a:lvl1pPr>
              <a:lnSpc>
                <a:spcPct val="98000"/>
              </a:lnSpc>
              <a:buClr>
                <a:schemeClr val="bg1"/>
              </a:buClr>
              <a:defRPr sz="1800">
                <a:solidFill>
                  <a:schemeClr val="bg1"/>
                </a:solidFill>
              </a:defRPr>
            </a:lvl1pPr>
            <a:lvl2pPr>
              <a:lnSpc>
                <a:spcPct val="98000"/>
              </a:lnSpc>
              <a:buClr>
                <a:schemeClr val="bg1"/>
              </a:buClr>
              <a:defRPr sz="1800">
                <a:solidFill>
                  <a:schemeClr val="bg1"/>
                </a:solidFill>
              </a:defRPr>
            </a:lvl2pPr>
            <a:lvl3pPr>
              <a:lnSpc>
                <a:spcPct val="94000"/>
              </a:lnSpc>
              <a:buClr>
                <a:schemeClr val="bg1"/>
              </a:buClr>
              <a:defRPr sz="1600">
                <a:solidFill>
                  <a:schemeClr val="bg1"/>
                </a:solidFill>
              </a:defRPr>
            </a:lvl3pPr>
            <a:lvl4pPr>
              <a:lnSpc>
                <a:spcPct val="94000"/>
              </a:lnSpc>
              <a:buClr>
                <a:schemeClr val="bg1"/>
              </a:buClr>
              <a:defRPr sz="1600">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Edit Master text styles</a:t>
            </a:r>
          </a:p>
          <a:p>
            <a:pPr lvl="1"/>
            <a:r>
              <a:rPr lang="en-US"/>
              <a:t>Second level</a:t>
            </a:r>
          </a:p>
          <a:p>
            <a:pPr lvl="2"/>
            <a:r>
              <a:rPr lang="en-US"/>
              <a:t>Third level</a:t>
            </a:r>
          </a:p>
          <a:p>
            <a:pPr lvl="3"/>
            <a:r>
              <a:rPr lang="en-US"/>
              <a:t>Fourth level</a:t>
            </a:r>
          </a:p>
        </p:txBody>
      </p:sp>
      <p:sp>
        <p:nvSpPr>
          <p:cNvPr id="11" name="Footer Placeholder 4">
            <a:extLst>
              <a:ext uri="{FF2B5EF4-FFF2-40B4-BE49-F238E27FC236}">
                <a16:creationId xmlns:a16="http://schemas.microsoft.com/office/drawing/2014/main" id="{8351058A-B265-4F6A-9DEC-00D962A0DF38}"/>
              </a:ext>
            </a:extLst>
          </p:cNvPr>
          <p:cNvSpPr>
            <a:spLocks noGrp="1"/>
          </p:cNvSpPr>
          <p:nvPr>
            <p:ph type="ftr" sz="quarter" idx="3"/>
          </p:nvPr>
        </p:nvSpPr>
        <p:spPr>
          <a:xfrm>
            <a:off x="472174" y="6465497"/>
            <a:ext cx="2623455" cy="189801"/>
          </a:xfrm>
          <a:prstGeom prst="rect">
            <a:avLst/>
          </a:prstGeom>
        </p:spPr>
        <p:txBody>
          <a:bodyPr vert="horz" wrap="square" lIns="0" tIns="0" rIns="0" bIns="0" rtlCol="0" anchor="b">
            <a:noAutofit/>
          </a:bodyPr>
          <a:lstStyle>
            <a:lvl1pPr algn="l">
              <a:lnSpc>
                <a:spcPct val="95000"/>
              </a:lnSpc>
              <a:defRPr sz="800">
                <a:solidFill>
                  <a:schemeClr val="bg1"/>
                </a:solidFill>
              </a:defRPr>
            </a:lvl1pPr>
          </a:lstStyle>
          <a:p>
            <a:r>
              <a:rPr lang="en-US"/>
              <a:t>Sameer Vermani (Qualcomm)</a:t>
            </a:r>
          </a:p>
        </p:txBody>
      </p:sp>
    </p:spTree>
    <p:extLst>
      <p:ext uri="{BB962C8B-B14F-4D97-AF65-F5344CB8AC3E}">
        <p14:creationId xmlns:p14="http://schemas.microsoft.com/office/powerpoint/2010/main" val="1349214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Segue Blue">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9708ABA9-7054-48E8-8EF4-CD658D07952F}"/>
              </a:ext>
            </a:extLst>
          </p:cNvPr>
          <p:cNvGrpSpPr/>
          <p:nvPr/>
        </p:nvGrpSpPr>
        <p:grpSpPr bwMode="white">
          <a:xfrm>
            <a:off x="0" y="0"/>
            <a:ext cx="6116443" cy="6023894"/>
            <a:chOff x="0" y="0"/>
            <a:chExt cx="6116442" cy="6023894"/>
          </a:xfrm>
        </p:grpSpPr>
        <p:sp>
          <p:nvSpPr>
            <p:cNvPr id="23" name="Rectangle: Single Corner Rounded 22">
              <a:extLst>
                <a:ext uri="{FF2B5EF4-FFF2-40B4-BE49-F238E27FC236}">
                  <a16:creationId xmlns:a16="http://schemas.microsoft.com/office/drawing/2014/main" id="{3EB25D07-4F37-4907-816A-DF261B27F8F9}"/>
                </a:ext>
              </a:extLst>
            </p:cNvPr>
            <p:cNvSpPr/>
            <p:nvPr/>
          </p:nvSpPr>
          <p:spPr bwMode="white">
            <a:xfrm flipV="1">
              <a:off x="0" y="0"/>
              <a:ext cx="6116442" cy="6023894"/>
            </a:xfrm>
            <a:prstGeom prst="round1Rect">
              <a:avLst>
                <a:gd name="adj" fmla="val 3634"/>
              </a:avLst>
            </a:prstGeom>
            <a:gradFill>
              <a:gsLst>
                <a:gs pos="79000">
                  <a:srgbClr val="CFD0D5"/>
                </a:gs>
                <a:gs pos="100000">
                  <a:srgbClr val="B1B5C3"/>
                </a:gs>
              </a:gsLst>
              <a:lin ang="0" scaled="0"/>
            </a:gradFill>
            <a:ln w="10795" cap="flat" cmpd="sng" algn="ctr">
              <a:noFill/>
              <a:prstDash val="solid"/>
            </a:ln>
            <a:effectLst>
              <a:softEdge rad="0"/>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rgbClr val="FFFFFF"/>
                </a:solidFill>
                <a:effectLst/>
                <a:uLnTx/>
                <a:uFillTx/>
                <a:latin typeface="Microsoft Sans Serif"/>
                <a:ea typeface="+mn-ea"/>
                <a:cs typeface="+mn-cs"/>
              </a:endParaRPr>
            </a:p>
          </p:txBody>
        </p:sp>
        <p:sp>
          <p:nvSpPr>
            <p:cNvPr id="24" name="Rectangle: Single Corner Rounded 23">
              <a:extLst>
                <a:ext uri="{FF2B5EF4-FFF2-40B4-BE49-F238E27FC236}">
                  <a16:creationId xmlns:a16="http://schemas.microsoft.com/office/drawing/2014/main" id="{C48B92C6-8BAB-46BE-82E1-29A041E97FB8}"/>
                </a:ext>
              </a:extLst>
            </p:cNvPr>
            <p:cNvSpPr/>
            <p:nvPr/>
          </p:nvSpPr>
          <p:spPr bwMode="white">
            <a:xfrm flipV="1">
              <a:off x="0" y="0"/>
              <a:ext cx="6116442" cy="5917440"/>
            </a:xfrm>
            <a:prstGeom prst="round1Rect">
              <a:avLst>
                <a:gd name="adj" fmla="val 3163"/>
              </a:avLst>
            </a:prstGeom>
            <a:gradFill>
              <a:gsLst>
                <a:gs pos="0">
                  <a:schemeClr val="accent1"/>
                </a:gs>
                <a:gs pos="99000">
                  <a:schemeClr val="accent2">
                    <a:lumMod val="50000"/>
                  </a:schemeClr>
                </a:gs>
              </a:gsLst>
              <a:lin ang="18000000" scaled="0"/>
            </a:gradFill>
            <a:ln w="10795" cap="flat" cmpd="sng" algn="ctr">
              <a:noFill/>
              <a:prstDash val="solid"/>
            </a:ln>
            <a:effectLst>
              <a:innerShdw blurRad="1231900" dist="317500" dir="18900000">
                <a:schemeClr val="accent6">
                  <a:lumMod val="50000"/>
                  <a:alpha val="15000"/>
                </a:schemeClr>
              </a:innerShdw>
              <a:softEdge rad="0"/>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rgbClr val="FFFFFF"/>
                </a:solidFill>
                <a:effectLst/>
                <a:uLnTx/>
                <a:uFillTx/>
                <a:latin typeface="Microsoft Sans Serif"/>
                <a:ea typeface="+mn-ea"/>
                <a:cs typeface="+mn-cs"/>
              </a:endParaRPr>
            </a:p>
          </p:txBody>
        </p:sp>
        <p:sp>
          <p:nvSpPr>
            <p:cNvPr id="26" name="Rectangle: Single Corner Rounded 25">
              <a:extLst>
                <a:ext uri="{FF2B5EF4-FFF2-40B4-BE49-F238E27FC236}">
                  <a16:creationId xmlns:a16="http://schemas.microsoft.com/office/drawing/2014/main" id="{222BEFF9-595E-4CCB-89E5-0AB82C002F90}"/>
                </a:ext>
              </a:extLst>
            </p:cNvPr>
            <p:cNvSpPr/>
            <p:nvPr/>
          </p:nvSpPr>
          <p:spPr bwMode="white">
            <a:xfrm flipV="1">
              <a:off x="4722552" y="0"/>
              <a:ext cx="1393890" cy="6023894"/>
            </a:xfrm>
            <a:prstGeom prst="round1Rect">
              <a:avLst>
                <a:gd name="adj" fmla="val 15972"/>
              </a:avLst>
            </a:prstGeom>
            <a:gradFill>
              <a:gsLst>
                <a:gs pos="88000">
                  <a:schemeClr val="tx1">
                    <a:alpha val="60000"/>
                  </a:schemeClr>
                </a:gs>
                <a:gs pos="54000">
                  <a:schemeClr val="accent1">
                    <a:lumMod val="50000"/>
                    <a:alpha val="0"/>
                  </a:schemeClr>
                </a:gs>
                <a:gs pos="100000">
                  <a:schemeClr val="tx1">
                    <a:alpha val="47000"/>
                  </a:schemeClr>
                </a:gs>
              </a:gsLst>
              <a:lin ang="0" scaled="0"/>
            </a:gradFill>
            <a:ln w="10795" cap="flat" cmpd="sng" algn="ctr">
              <a:noFill/>
              <a:prstDash val="solid"/>
            </a:ln>
            <a:effectLst>
              <a:softEdge rad="0"/>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lang="en-US" sz="1350" b="1" kern="1200" noProof="0" dirty="0">
                <a:solidFill>
                  <a:prstClr val="white"/>
                </a:solidFill>
                <a:latin typeface="+mn-lt"/>
                <a:ea typeface="+mn-ea"/>
                <a:cs typeface="+mn-cs"/>
              </a:endParaRPr>
            </a:p>
          </p:txBody>
        </p:sp>
      </p:grpSp>
      <p:sp>
        <p:nvSpPr>
          <p:cNvPr id="28" name="Title 1">
            <a:extLst>
              <a:ext uri="{FF2B5EF4-FFF2-40B4-BE49-F238E27FC236}">
                <a16:creationId xmlns:a16="http://schemas.microsoft.com/office/drawing/2014/main" id="{25F1A353-3E38-4C55-8B4C-DA6E6061AE81}"/>
              </a:ext>
            </a:extLst>
          </p:cNvPr>
          <p:cNvSpPr>
            <a:spLocks noGrp="1"/>
          </p:cNvSpPr>
          <p:nvPr>
            <p:ph type="title" hasCustomPrompt="1"/>
          </p:nvPr>
        </p:nvSpPr>
        <p:spPr bwMode="black">
          <a:xfrm>
            <a:off x="434075" y="1383898"/>
            <a:ext cx="5176367" cy="2211454"/>
          </a:xfrm>
        </p:spPr>
        <p:txBody>
          <a:bodyPr/>
          <a:lstStyle>
            <a:lvl1pPr>
              <a:lnSpc>
                <a:spcPct val="89000"/>
              </a:lnSpc>
              <a:defRPr sz="4400">
                <a:solidFill>
                  <a:schemeClr val="bg1"/>
                </a:solidFill>
              </a:defRPr>
            </a:lvl1pPr>
          </a:lstStyle>
          <a:p>
            <a:r>
              <a:rPr lang="en-US" dirty="0"/>
              <a:t>Segue title</a:t>
            </a:r>
          </a:p>
        </p:txBody>
      </p:sp>
      <p:grpSp>
        <p:nvGrpSpPr>
          <p:cNvPr id="30" name="Group 29">
            <a:extLst>
              <a:ext uri="{FF2B5EF4-FFF2-40B4-BE49-F238E27FC236}">
                <a16:creationId xmlns:a16="http://schemas.microsoft.com/office/drawing/2014/main" id="{2FB99DA3-BFDE-4BAF-9307-4373FE46B701}"/>
              </a:ext>
            </a:extLst>
          </p:cNvPr>
          <p:cNvGrpSpPr/>
          <p:nvPr/>
        </p:nvGrpSpPr>
        <p:grpSpPr bwMode="gray">
          <a:xfrm>
            <a:off x="6816808" y="1668125"/>
            <a:ext cx="4674827" cy="3521753"/>
            <a:chOff x="2253530" y="4154873"/>
            <a:chExt cx="2342448" cy="2342449"/>
          </a:xfrm>
        </p:grpSpPr>
        <p:sp>
          <p:nvSpPr>
            <p:cNvPr id="31" name="Oval 30">
              <a:extLst>
                <a:ext uri="{FF2B5EF4-FFF2-40B4-BE49-F238E27FC236}">
                  <a16:creationId xmlns:a16="http://schemas.microsoft.com/office/drawing/2014/main" id="{D6FF1BD2-8623-4F83-9573-76598F50C0F6}"/>
                </a:ext>
              </a:extLst>
            </p:cNvPr>
            <p:cNvSpPr/>
            <p:nvPr/>
          </p:nvSpPr>
          <p:spPr bwMode="gray">
            <a:xfrm>
              <a:off x="2253530" y="4154873"/>
              <a:ext cx="2342448" cy="2342449"/>
            </a:xfrm>
            <a:prstGeom prst="ellipse">
              <a:avLst/>
            </a:prstGeom>
            <a:gradFill flip="none" rotWithShape="1">
              <a:gsLst>
                <a:gs pos="100000">
                  <a:schemeClr val="accent1">
                    <a:lumMod val="75000"/>
                  </a:schemeClr>
                </a:gs>
                <a:gs pos="37000">
                  <a:schemeClr val="accent1"/>
                </a:gs>
              </a:gsLst>
              <a:lin ang="10800000" scaled="1"/>
              <a:tileRect/>
            </a:gradFill>
            <a:ln>
              <a:noFill/>
            </a:ln>
            <a:effectLst>
              <a:outerShdw blurRad="647700" dist="355600" dir="10800000" algn="t" rotWithShape="0">
                <a:schemeClr val="accent6">
                  <a:lumMod val="5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350" dirty="0">
                <a:solidFill>
                  <a:prstClr val="white"/>
                </a:solidFill>
              </a:endParaRPr>
            </a:p>
          </p:txBody>
        </p:sp>
        <p:sp>
          <p:nvSpPr>
            <p:cNvPr id="32" name="Oval 31">
              <a:extLst>
                <a:ext uri="{FF2B5EF4-FFF2-40B4-BE49-F238E27FC236}">
                  <a16:creationId xmlns:a16="http://schemas.microsoft.com/office/drawing/2014/main" id="{FF377C24-94E7-481C-9B02-0E57F6ADD462}"/>
                </a:ext>
              </a:extLst>
            </p:cNvPr>
            <p:cNvSpPr/>
            <p:nvPr/>
          </p:nvSpPr>
          <p:spPr bwMode="gray">
            <a:xfrm>
              <a:off x="2547266" y="4448609"/>
              <a:ext cx="1754976" cy="1754976"/>
            </a:xfrm>
            <a:prstGeom prst="ellipse">
              <a:avLst/>
            </a:prstGeom>
            <a:gradFill flip="none" rotWithShape="1">
              <a:gsLst>
                <a:gs pos="100000">
                  <a:schemeClr val="accent2"/>
                </a:gs>
                <a:gs pos="0">
                  <a:schemeClr val="accent2">
                    <a:lumMod val="85000"/>
                    <a:lumOff val="15000"/>
                  </a:schemeClr>
                </a:gs>
              </a:gsLst>
              <a:lin ang="10800000" scaled="1"/>
              <a:tileRect/>
            </a:gradFill>
            <a:ln>
              <a:noFill/>
            </a:ln>
            <a:effectLst>
              <a:outerShdw blurRad="647700" dist="355600" dir="10800000" algn="t"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350" dirty="0">
                <a:solidFill>
                  <a:prstClr val="white"/>
                </a:solidFill>
              </a:endParaRPr>
            </a:p>
          </p:txBody>
        </p:sp>
      </p:grpSp>
      <p:sp>
        <p:nvSpPr>
          <p:cNvPr id="12" name="Subtitle">
            <a:extLst>
              <a:ext uri="{FF2B5EF4-FFF2-40B4-BE49-F238E27FC236}">
                <a16:creationId xmlns:a16="http://schemas.microsoft.com/office/drawing/2014/main" id="{26C2B330-CA81-4AC8-9295-95D8B999A52E}"/>
              </a:ext>
            </a:extLst>
          </p:cNvPr>
          <p:cNvSpPr>
            <a:spLocks noGrp="1"/>
          </p:cNvSpPr>
          <p:nvPr>
            <p:ph type="subTitle" idx="1"/>
          </p:nvPr>
        </p:nvSpPr>
        <p:spPr>
          <a:xfrm>
            <a:off x="494190" y="3821531"/>
            <a:ext cx="5116143" cy="914400"/>
          </a:xfrm>
        </p:spPr>
        <p:txBody>
          <a:bodyPr/>
          <a:lstStyle>
            <a:lvl1pPr marL="0" indent="0" algn="l">
              <a:lnSpc>
                <a:spcPct val="95000"/>
              </a:lnSpc>
              <a:spcBef>
                <a:spcPts val="900"/>
              </a:spcBef>
              <a:buNone/>
              <a:defRPr sz="21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524638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Segue Green">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FDC80D07-556B-4C14-BCA1-515D34401A57}"/>
              </a:ext>
            </a:extLst>
          </p:cNvPr>
          <p:cNvGrpSpPr/>
          <p:nvPr/>
        </p:nvGrpSpPr>
        <p:grpSpPr bwMode="white">
          <a:xfrm>
            <a:off x="0" y="-76200"/>
            <a:ext cx="6116443" cy="6100094"/>
            <a:chOff x="0" y="0"/>
            <a:chExt cx="6116442" cy="6023894"/>
          </a:xfrm>
        </p:grpSpPr>
        <p:sp>
          <p:nvSpPr>
            <p:cNvPr id="12" name="Rectangle: Single Corner Rounded 11">
              <a:extLst>
                <a:ext uri="{FF2B5EF4-FFF2-40B4-BE49-F238E27FC236}">
                  <a16:creationId xmlns:a16="http://schemas.microsoft.com/office/drawing/2014/main" id="{9B9E05DE-D753-41A7-988E-75F6026BC79C}"/>
                </a:ext>
              </a:extLst>
            </p:cNvPr>
            <p:cNvSpPr/>
            <p:nvPr/>
          </p:nvSpPr>
          <p:spPr bwMode="white">
            <a:xfrm flipV="1">
              <a:off x="0" y="0"/>
              <a:ext cx="6116442" cy="6023894"/>
            </a:xfrm>
            <a:prstGeom prst="round1Rect">
              <a:avLst>
                <a:gd name="adj" fmla="val 3634"/>
              </a:avLst>
            </a:prstGeom>
            <a:gradFill>
              <a:gsLst>
                <a:gs pos="79000">
                  <a:srgbClr val="CFD0D5"/>
                </a:gs>
                <a:gs pos="100000">
                  <a:srgbClr val="B1B5C3"/>
                </a:gs>
              </a:gsLst>
              <a:lin ang="0" scaled="0"/>
            </a:gradFill>
            <a:ln w="10795" cap="flat" cmpd="sng" algn="ctr">
              <a:noFill/>
              <a:prstDash val="solid"/>
            </a:ln>
            <a:effectLst>
              <a:softEdge rad="0"/>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rgbClr val="FFFFFF"/>
                </a:solidFill>
                <a:effectLst/>
                <a:uLnTx/>
                <a:uFillTx/>
                <a:latin typeface="Microsoft Sans Serif"/>
                <a:ea typeface="+mn-ea"/>
                <a:cs typeface="+mn-cs"/>
              </a:endParaRPr>
            </a:p>
          </p:txBody>
        </p:sp>
        <p:sp>
          <p:nvSpPr>
            <p:cNvPr id="13" name="Rectangle: Single Corner Rounded 12">
              <a:extLst>
                <a:ext uri="{FF2B5EF4-FFF2-40B4-BE49-F238E27FC236}">
                  <a16:creationId xmlns:a16="http://schemas.microsoft.com/office/drawing/2014/main" id="{90C834A1-B64D-4FAD-93F5-33F11049F483}"/>
                </a:ext>
              </a:extLst>
            </p:cNvPr>
            <p:cNvSpPr/>
            <p:nvPr/>
          </p:nvSpPr>
          <p:spPr bwMode="white">
            <a:xfrm flipV="1">
              <a:off x="0" y="0"/>
              <a:ext cx="6116442" cy="5917440"/>
            </a:xfrm>
            <a:prstGeom prst="round1Rect">
              <a:avLst>
                <a:gd name="adj" fmla="val 3425"/>
              </a:avLst>
            </a:prstGeom>
            <a:gradFill>
              <a:gsLst>
                <a:gs pos="15000">
                  <a:schemeClr val="accent3"/>
                </a:gs>
                <a:gs pos="100000">
                  <a:srgbClr val="4F9781"/>
                </a:gs>
              </a:gsLst>
              <a:lin ang="18900000" scaled="0"/>
            </a:gradFill>
            <a:ln w="25400" cap="flat" cmpd="sng" algn="ctr">
              <a:noFill/>
              <a:prstDash val="solid"/>
            </a:ln>
            <a:effectLst>
              <a:innerShdw blurRad="127000" dist="114300">
                <a:srgbClr val="27493E">
                  <a:alpha val="74902"/>
                </a:srgb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sz="1350" b="0" i="0" u="none" strike="noStrike" kern="0" cap="none" spc="0" normalizeH="0" baseline="0" noProof="0" dirty="0">
                <a:ln>
                  <a:noFill/>
                </a:ln>
                <a:solidFill>
                  <a:prstClr val="white"/>
                </a:solidFill>
                <a:effectLst/>
                <a:uLnTx/>
                <a:uFillTx/>
                <a:latin typeface="Microsoft Sans Serif"/>
              </a:endParaRPr>
            </a:p>
          </p:txBody>
        </p:sp>
        <p:sp>
          <p:nvSpPr>
            <p:cNvPr id="14" name="Rectangle: Single Corner Rounded 13">
              <a:extLst>
                <a:ext uri="{FF2B5EF4-FFF2-40B4-BE49-F238E27FC236}">
                  <a16:creationId xmlns:a16="http://schemas.microsoft.com/office/drawing/2014/main" id="{70181F62-E06B-4917-942E-5D7D4C95D712}"/>
                </a:ext>
              </a:extLst>
            </p:cNvPr>
            <p:cNvSpPr/>
            <p:nvPr/>
          </p:nvSpPr>
          <p:spPr bwMode="white">
            <a:xfrm flipV="1">
              <a:off x="4722552" y="0"/>
              <a:ext cx="1393890" cy="6023894"/>
            </a:xfrm>
            <a:prstGeom prst="round1Rect">
              <a:avLst>
                <a:gd name="adj" fmla="val 15972"/>
              </a:avLst>
            </a:prstGeom>
            <a:gradFill>
              <a:gsLst>
                <a:gs pos="88000">
                  <a:schemeClr val="tx1">
                    <a:alpha val="60000"/>
                  </a:schemeClr>
                </a:gs>
                <a:gs pos="54000">
                  <a:schemeClr val="accent1">
                    <a:lumMod val="50000"/>
                    <a:alpha val="0"/>
                  </a:schemeClr>
                </a:gs>
                <a:gs pos="100000">
                  <a:schemeClr val="tx1">
                    <a:alpha val="47000"/>
                  </a:schemeClr>
                </a:gs>
              </a:gsLst>
              <a:lin ang="0" scaled="0"/>
            </a:gradFill>
            <a:ln w="10795" cap="flat" cmpd="sng" algn="ctr">
              <a:noFill/>
              <a:prstDash val="solid"/>
            </a:ln>
            <a:effectLst>
              <a:softEdge rad="0"/>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rgbClr val="FFFFFF"/>
                </a:solidFill>
                <a:effectLst/>
                <a:uLnTx/>
                <a:uFillTx/>
                <a:latin typeface="Microsoft Sans Serif"/>
                <a:ea typeface="+mn-ea"/>
                <a:cs typeface="+mn-cs"/>
              </a:endParaRPr>
            </a:p>
          </p:txBody>
        </p:sp>
      </p:grpSp>
      <p:grpSp>
        <p:nvGrpSpPr>
          <p:cNvPr id="18" name="Group 17">
            <a:extLst>
              <a:ext uri="{FF2B5EF4-FFF2-40B4-BE49-F238E27FC236}">
                <a16:creationId xmlns:a16="http://schemas.microsoft.com/office/drawing/2014/main" id="{BDFDEE91-3E4D-4F77-954F-E23B4D7599D6}"/>
              </a:ext>
            </a:extLst>
          </p:cNvPr>
          <p:cNvGrpSpPr/>
          <p:nvPr/>
        </p:nvGrpSpPr>
        <p:grpSpPr bwMode="gray">
          <a:xfrm>
            <a:off x="6816810" y="1668124"/>
            <a:ext cx="4674825" cy="3521753"/>
            <a:chOff x="2253530" y="4154873"/>
            <a:chExt cx="2342448" cy="2342449"/>
          </a:xfrm>
        </p:grpSpPr>
        <p:sp>
          <p:nvSpPr>
            <p:cNvPr id="19" name="Oval 18">
              <a:extLst>
                <a:ext uri="{FF2B5EF4-FFF2-40B4-BE49-F238E27FC236}">
                  <a16:creationId xmlns:a16="http://schemas.microsoft.com/office/drawing/2014/main" id="{629C64C2-6DC7-4AEA-86A5-3A7657450B41}"/>
                </a:ext>
              </a:extLst>
            </p:cNvPr>
            <p:cNvSpPr/>
            <p:nvPr/>
          </p:nvSpPr>
          <p:spPr bwMode="gray">
            <a:xfrm>
              <a:off x="2253530" y="4154873"/>
              <a:ext cx="2342448" cy="2342449"/>
            </a:xfrm>
            <a:prstGeom prst="ellipse">
              <a:avLst/>
            </a:prstGeom>
            <a:gradFill>
              <a:gsLst>
                <a:gs pos="100000">
                  <a:schemeClr val="accent3"/>
                </a:gs>
                <a:gs pos="15000">
                  <a:srgbClr val="4F9781"/>
                </a:gs>
              </a:gsLst>
              <a:lin ang="18900000" scaled="0"/>
            </a:gradFill>
            <a:ln>
              <a:noFill/>
            </a:ln>
            <a:effectLst>
              <a:outerShdw blurRad="647700" dist="355600" dir="10800000" algn="t" rotWithShape="0">
                <a:schemeClr val="accent6">
                  <a:lumMod val="5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dirty="0">
                <a:solidFill>
                  <a:prstClr val="white"/>
                </a:solidFill>
              </a:endParaRPr>
            </a:p>
          </p:txBody>
        </p:sp>
        <p:sp>
          <p:nvSpPr>
            <p:cNvPr id="20" name="Oval 19">
              <a:extLst>
                <a:ext uri="{FF2B5EF4-FFF2-40B4-BE49-F238E27FC236}">
                  <a16:creationId xmlns:a16="http://schemas.microsoft.com/office/drawing/2014/main" id="{347FF8FF-50F2-40C3-B054-4C2CA431E051}"/>
                </a:ext>
              </a:extLst>
            </p:cNvPr>
            <p:cNvSpPr/>
            <p:nvPr/>
          </p:nvSpPr>
          <p:spPr bwMode="gray">
            <a:xfrm>
              <a:off x="2547266" y="4448609"/>
              <a:ext cx="1754976" cy="1754976"/>
            </a:xfrm>
            <a:prstGeom prst="ellipse">
              <a:avLst/>
            </a:prstGeom>
            <a:solidFill>
              <a:schemeClr val="accent3">
                <a:lumMod val="60000"/>
                <a:lumOff val="40000"/>
              </a:schemeClr>
            </a:solidFill>
            <a:ln>
              <a:noFill/>
            </a:ln>
            <a:effectLst>
              <a:outerShdw blurRad="647700" dist="355600" dir="10800000" algn="t" rotWithShape="0">
                <a:schemeClr val="accent3">
                  <a:lumMod val="50000"/>
                  <a:alpha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350" dirty="0">
                <a:solidFill>
                  <a:prstClr val="white"/>
                </a:solidFill>
              </a:endParaRPr>
            </a:p>
          </p:txBody>
        </p:sp>
      </p:grpSp>
      <p:sp>
        <p:nvSpPr>
          <p:cNvPr id="25" name="Subtitle">
            <a:extLst>
              <a:ext uri="{FF2B5EF4-FFF2-40B4-BE49-F238E27FC236}">
                <a16:creationId xmlns:a16="http://schemas.microsoft.com/office/drawing/2014/main" id="{A491976B-1B1F-420B-B573-DE8F84F72D8B}"/>
              </a:ext>
            </a:extLst>
          </p:cNvPr>
          <p:cNvSpPr>
            <a:spLocks noGrp="1"/>
          </p:cNvSpPr>
          <p:nvPr>
            <p:ph type="subTitle" idx="1"/>
          </p:nvPr>
        </p:nvSpPr>
        <p:spPr>
          <a:xfrm>
            <a:off x="494190" y="3821531"/>
            <a:ext cx="5116143" cy="914400"/>
          </a:xfrm>
        </p:spPr>
        <p:txBody>
          <a:bodyPr/>
          <a:lstStyle>
            <a:lvl1pPr marL="0" indent="0" algn="l">
              <a:lnSpc>
                <a:spcPct val="95000"/>
              </a:lnSpc>
              <a:spcBef>
                <a:spcPts val="900"/>
              </a:spcBef>
              <a:buNone/>
              <a:defRPr sz="21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6" name="Title 1">
            <a:extLst>
              <a:ext uri="{FF2B5EF4-FFF2-40B4-BE49-F238E27FC236}">
                <a16:creationId xmlns:a16="http://schemas.microsoft.com/office/drawing/2014/main" id="{9744EA5E-1EE1-4F92-8C0F-29BE5CB960D0}"/>
              </a:ext>
            </a:extLst>
          </p:cNvPr>
          <p:cNvSpPr>
            <a:spLocks noGrp="1"/>
          </p:cNvSpPr>
          <p:nvPr>
            <p:ph type="title" hasCustomPrompt="1"/>
          </p:nvPr>
        </p:nvSpPr>
        <p:spPr bwMode="black">
          <a:xfrm>
            <a:off x="434075" y="1383898"/>
            <a:ext cx="5176367" cy="2211454"/>
          </a:xfrm>
        </p:spPr>
        <p:txBody>
          <a:bodyPr/>
          <a:lstStyle>
            <a:lvl1pPr>
              <a:lnSpc>
                <a:spcPct val="89000"/>
              </a:lnSpc>
              <a:defRPr sz="4400">
                <a:solidFill>
                  <a:schemeClr val="bg1"/>
                </a:solidFill>
              </a:defRPr>
            </a:lvl1pPr>
          </a:lstStyle>
          <a:p>
            <a:r>
              <a:rPr lang="en-US" dirty="0"/>
              <a:t>Segue title</a:t>
            </a:r>
          </a:p>
        </p:txBody>
      </p:sp>
    </p:spTree>
    <p:extLst>
      <p:ext uri="{BB962C8B-B14F-4D97-AF65-F5344CB8AC3E}">
        <p14:creationId xmlns:p14="http://schemas.microsoft.com/office/powerpoint/2010/main" val="989234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Segue Gra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2A3CA8A2-C866-420D-A9C5-62377C62C72C}"/>
              </a:ext>
            </a:extLst>
          </p:cNvPr>
          <p:cNvGrpSpPr/>
          <p:nvPr/>
        </p:nvGrpSpPr>
        <p:grpSpPr bwMode="white">
          <a:xfrm>
            <a:off x="0" y="-93133"/>
            <a:ext cx="6116443" cy="6117027"/>
            <a:chOff x="0" y="0"/>
            <a:chExt cx="6116442" cy="6023894"/>
          </a:xfrm>
        </p:grpSpPr>
        <p:sp>
          <p:nvSpPr>
            <p:cNvPr id="12" name="Rectangle: Single Corner Rounded 11">
              <a:extLst>
                <a:ext uri="{FF2B5EF4-FFF2-40B4-BE49-F238E27FC236}">
                  <a16:creationId xmlns:a16="http://schemas.microsoft.com/office/drawing/2014/main" id="{9748C67E-7E92-497F-B7C0-AA6D6EA7DD25}"/>
                </a:ext>
              </a:extLst>
            </p:cNvPr>
            <p:cNvSpPr/>
            <p:nvPr/>
          </p:nvSpPr>
          <p:spPr bwMode="white">
            <a:xfrm flipV="1">
              <a:off x="0" y="0"/>
              <a:ext cx="6116442" cy="6023894"/>
            </a:xfrm>
            <a:prstGeom prst="round1Rect">
              <a:avLst>
                <a:gd name="adj" fmla="val 3634"/>
              </a:avLst>
            </a:prstGeom>
            <a:gradFill>
              <a:gsLst>
                <a:gs pos="79000">
                  <a:srgbClr val="CFD0D5"/>
                </a:gs>
                <a:gs pos="100000">
                  <a:srgbClr val="B1B5C3"/>
                </a:gs>
              </a:gsLst>
              <a:lin ang="0" scaled="0"/>
            </a:gradFill>
            <a:ln w="10795" cap="flat" cmpd="sng" algn="ctr">
              <a:noFill/>
              <a:prstDash val="solid"/>
            </a:ln>
            <a:effectLst>
              <a:softEdge rad="0"/>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rgbClr val="FFFFFF"/>
                </a:solidFill>
                <a:effectLst/>
                <a:uLnTx/>
                <a:uFillTx/>
                <a:latin typeface="Microsoft Sans Serif"/>
                <a:ea typeface="+mn-ea"/>
                <a:cs typeface="+mn-cs"/>
              </a:endParaRPr>
            </a:p>
          </p:txBody>
        </p:sp>
        <p:sp>
          <p:nvSpPr>
            <p:cNvPr id="13" name="Rectangle: Single Corner Rounded 12">
              <a:extLst>
                <a:ext uri="{FF2B5EF4-FFF2-40B4-BE49-F238E27FC236}">
                  <a16:creationId xmlns:a16="http://schemas.microsoft.com/office/drawing/2014/main" id="{0E16C0B4-6DE3-45FD-B7E2-0B34ACCCD3B7}"/>
                </a:ext>
              </a:extLst>
            </p:cNvPr>
            <p:cNvSpPr/>
            <p:nvPr/>
          </p:nvSpPr>
          <p:spPr bwMode="white">
            <a:xfrm flipV="1">
              <a:off x="0" y="0"/>
              <a:ext cx="6116442" cy="5917440"/>
            </a:xfrm>
            <a:prstGeom prst="round1Rect">
              <a:avLst>
                <a:gd name="adj" fmla="val 3425"/>
              </a:avLst>
            </a:prstGeom>
            <a:gradFill>
              <a:gsLst>
                <a:gs pos="15000">
                  <a:srgbClr val="697790"/>
                </a:gs>
                <a:gs pos="100000">
                  <a:schemeClr val="accent5"/>
                </a:gs>
              </a:gsLst>
              <a:lin ang="18900000" scaled="0"/>
            </a:gradFill>
            <a:ln w="25400" cap="flat" cmpd="sng" algn="ctr">
              <a:noFill/>
              <a:prstDash val="solid"/>
            </a:ln>
            <a:effectLst>
              <a:innerShdw blurRad="127000" dist="114300">
                <a:schemeClr val="accent5">
                  <a:lumMod val="75000"/>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sz="1350" b="0" i="0" u="none" strike="noStrike" kern="0" cap="none" spc="0" normalizeH="0" baseline="0" noProof="0" dirty="0">
                <a:ln>
                  <a:noFill/>
                </a:ln>
                <a:solidFill>
                  <a:prstClr val="white"/>
                </a:solidFill>
                <a:effectLst/>
                <a:uLnTx/>
                <a:uFillTx/>
                <a:latin typeface="Microsoft Sans Serif"/>
              </a:endParaRPr>
            </a:p>
          </p:txBody>
        </p:sp>
        <p:sp>
          <p:nvSpPr>
            <p:cNvPr id="14" name="Rectangle: Single Corner Rounded 13">
              <a:extLst>
                <a:ext uri="{FF2B5EF4-FFF2-40B4-BE49-F238E27FC236}">
                  <a16:creationId xmlns:a16="http://schemas.microsoft.com/office/drawing/2014/main" id="{2CD83F23-3590-47FE-A589-ECD4728A83C4}"/>
                </a:ext>
              </a:extLst>
            </p:cNvPr>
            <p:cNvSpPr/>
            <p:nvPr/>
          </p:nvSpPr>
          <p:spPr bwMode="white">
            <a:xfrm flipV="1">
              <a:off x="4722552" y="0"/>
              <a:ext cx="1393890" cy="6023894"/>
            </a:xfrm>
            <a:prstGeom prst="round1Rect">
              <a:avLst>
                <a:gd name="adj" fmla="val 15972"/>
              </a:avLst>
            </a:prstGeom>
            <a:gradFill>
              <a:gsLst>
                <a:gs pos="88000">
                  <a:schemeClr val="tx1">
                    <a:alpha val="60000"/>
                  </a:schemeClr>
                </a:gs>
                <a:gs pos="54000">
                  <a:schemeClr val="accent1">
                    <a:lumMod val="50000"/>
                    <a:alpha val="0"/>
                  </a:schemeClr>
                </a:gs>
                <a:gs pos="100000">
                  <a:schemeClr val="tx1">
                    <a:alpha val="47000"/>
                  </a:schemeClr>
                </a:gs>
              </a:gsLst>
              <a:lin ang="0" scaled="0"/>
            </a:gradFill>
            <a:ln w="10795" cap="flat" cmpd="sng" algn="ctr">
              <a:noFill/>
              <a:prstDash val="solid"/>
            </a:ln>
            <a:effectLst>
              <a:softEdge rad="0"/>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rgbClr val="FFFFFF"/>
                </a:solidFill>
                <a:effectLst/>
                <a:uLnTx/>
                <a:uFillTx/>
                <a:latin typeface="Microsoft Sans Serif"/>
                <a:ea typeface="+mn-ea"/>
                <a:cs typeface="+mn-cs"/>
              </a:endParaRPr>
            </a:p>
          </p:txBody>
        </p:sp>
      </p:grpSp>
      <p:grpSp>
        <p:nvGrpSpPr>
          <p:cNvPr id="18" name="Group 17">
            <a:extLst>
              <a:ext uri="{FF2B5EF4-FFF2-40B4-BE49-F238E27FC236}">
                <a16:creationId xmlns:a16="http://schemas.microsoft.com/office/drawing/2014/main" id="{67735C45-946F-4397-AADE-28DD68F225A4}"/>
              </a:ext>
            </a:extLst>
          </p:cNvPr>
          <p:cNvGrpSpPr/>
          <p:nvPr/>
        </p:nvGrpSpPr>
        <p:grpSpPr bwMode="gray">
          <a:xfrm>
            <a:off x="6816810" y="1668124"/>
            <a:ext cx="4674825" cy="3521753"/>
            <a:chOff x="2253530" y="4154873"/>
            <a:chExt cx="2342448" cy="2342449"/>
          </a:xfrm>
        </p:grpSpPr>
        <p:sp>
          <p:nvSpPr>
            <p:cNvPr id="19" name="Oval 18">
              <a:extLst>
                <a:ext uri="{FF2B5EF4-FFF2-40B4-BE49-F238E27FC236}">
                  <a16:creationId xmlns:a16="http://schemas.microsoft.com/office/drawing/2014/main" id="{B5EDBE7D-1580-432B-9EFA-2285652716A1}"/>
                </a:ext>
              </a:extLst>
            </p:cNvPr>
            <p:cNvSpPr/>
            <p:nvPr/>
          </p:nvSpPr>
          <p:spPr bwMode="gray">
            <a:xfrm>
              <a:off x="2253530" y="4154873"/>
              <a:ext cx="2342448" cy="2342449"/>
            </a:xfrm>
            <a:prstGeom prst="ellipse">
              <a:avLst/>
            </a:prstGeom>
            <a:gradFill>
              <a:gsLst>
                <a:gs pos="100000">
                  <a:srgbClr val="697790"/>
                </a:gs>
                <a:gs pos="1000">
                  <a:schemeClr val="accent5"/>
                </a:gs>
              </a:gsLst>
              <a:lin ang="18900000" scaled="0"/>
            </a:gradFill>
            <a:ln>
              <a:noFill/>
            </a:ln>
            <a:effectLst>
              <a:outerShdw blurRad="647700" dist="355600" dir="10800000" algn="t" rotWithShape="0">
                <a:schemeClr val="accent6">
                  <a:lumMod val="50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dirty="0">
                <a:solidFill>
                  <a:prstClr val="white"/>
                </a:solidFill>
              </a:endParaRPr>
            </a:p>
          </p:txBody>
        </p:sp>
        <p:sp>
          <p:nvSpPr>
            <p:cNvPr id="20" name="Oval 19">
              <a:extLst>
                <a:ext uri="{FF2B5EF4-FFF2-40B4-BE49-F238E27FC236}">
                  <a16:creationId xmlns:a16="http://schemas.microsoft.com/office/drawing/2014/main" id="{DF032FD5-AD24-4BC5-8AED-05C43A0DF34C}"/>
                </a:ext>
              </a:extLst>
            </p:cNvPr>
            <p:cNvSpPr/>
            <p:nvPr/>
          </p:nvSpPr>
          <p:spPr bwMode="gray">
            <a:xfrm>
              <a:off x="2547266" y="4448609"/>
              <a:ext cx="1754976" cy="1754976"/>
            </a:xfrm>
            <a:prstGeom prst="ellipse">
              <a:avLst/>
            </a:prstGeom>
            <a:solidFill>
              <a:schemeClr val="accent6"/>
            </a:solidFill>
            <a:ln>
              <a:noFill/>
            </a:ln>
            <a:effectLst>
              <a:outerShdw blurRad="647700" dist="355600" dir="10800000" algn="t" rotWithShape="0">
                <a:schemeClr val="accent5">
                  <a:lumMod val="50000"/>
                  <a:alpha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350" dirty="0">
                <a:solidFill>
                  <a:prstClr val="white"/>
                </a:solidFill>
              </a:endParaRPr>
            </a:p>
          </p:txBody>
        </p:sp>
      </p:grpSp>
      <p:sp>
        <p:nvSpPr>
          <p:cNvPr id="25" name="Subtitle">
            <a:extLst>
              <a:ext uri="{FF2B5EF4-FFF2-40B4-BE49-F238E27FC236}">
                <a16:creationId xmlns:a16="http://schemas.microsoft.com/office/drawing/2014/main" id="{3DEFDFD8-7342-4347-8F3A-1A50A84A8464}"/>
              </a:ext>
            </a:extLst>
          </p:cNvPr>
          <p:cNvSpPr>
            <a:spLocks noGrp="1"/>
          </p:cNvSpPr>
          <p:nvPr>
            <p:ph type="subTitle" idx="1"/>
          </p:nvPr>
        </p:nvSpPr>
        <p:spPr>
          <a:xfrm>
            <a:off x="494190" y="3821531"/>
            <a:ext cx="5116143" cy="914400"/>
          </a:xfrm>
        </p:spPr>
        <p:txBody>
          <a:bodyPr/>
          <a:lstStyle>
            <a:lvl1pPr marL="0" indent="0" algn="l">
              <a:lnSpc>
                <a:spcPct val="95000"/>
              </a:lnSpc>
              <a:spcBef>
                <a:spcPts val="900"/>
              </a:spcBef>
              <a:buNone/>
              <a:defRPr sz="21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6" name="Title 1">
            <a:extLst>
              <a:ext uri="{FF2B5EF4-FFF2-40B4-BE49-F238E27FC236}">
                <a16:creationId xmlns:a16="http://schemas.microsoft.com/office/drawing/2014/main" id="{D34888F2-FADA-475C-87F2-E443CB7B5760}"/>
              </a:ext>
            </a:extLst>
          </p:cNvPr>
          <p:cNvSpPr>
            <a:spLocks noGrp="1"/>
          </p:cNvSpPr>
          <p:nvPr>
            <p:ph type="title" hasCustomPrompt="1"/>
          </p:nvPr>
        </p:nvSpPr>
        <p:spPr bwMode="black">
          <a:xfrm>
            <a:off x="434075" y="1383898"/>
            <a:ext cx="5176367" cy="2211454"/>
          </a:xfrm>
        </p:spPr>
        <p:txBody>
          <a:bodyPr/>
          <a:lstStyle>
            <a:lvl1pPr>
              <a:lnSpc>
                <a:spcPct val="89000"/>
              </a:lnSpc>
              <a:defRPr sz="4400">
                <a:solidFill>
                  <a:schemeClr val="bg1"/>
                </a:solidFill>
              </a:defRPr>
            </a:lvl1pPr>
          </a:lstStyle>
          <a:p>
            <a:r>
              <a:rPr lang="en-US" dirty="0"/>
              <a:t>Segue title</a:t>
            </a:r>
          </a:p>
        </p:txBody>
      </p:sp>
    </p:spTree>
    <p:extLst>
      <p:ext uri="{BB962C8B-B14F-4D97-AF65-F5344CB8AC3E}">
        <p14:creationId xmlns:p14="http://schemas.microsoft.com/office/powerpoint/2010/main" val="591757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Quote Blue">
    <p:bg>
      <p:bgPr>
        <a:solidFill>
          <a:schemeClr val="accent1"/>
        </a:solidFill>
        <a:effectLst/>
      </p:bgPr>
    </p:bg>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67EF2CCD-D99C-4586-B581-448B3D9B405C}"/>
              </a:ext>
            </a:extLst>
          </p:cNvPr>
          <p:cNvSpPr/>
          <p:nvPr/>
        </p:nvSpPr>
        <p:spPr bwMode="white">
          <a:xfrm>
            <a:off x="11099800" y="6313147"/>
            <a:ext cx="762000" cy="457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4" name="Text Placeholder 43">
            <a:extLst>
              <a:ext uri="{FF2B5EF4-FFF2-40B4-BE49-F238E27FC236}">
                <a16:creationId xmlns:a16="http://schemas.microsoft.com/office/drawing/2014/main" id="{03C477BE-D0D7-4C03-AB42-77F4B84445FA}"/>
              </a:ext>
            </a:extLst>
          </p:cNvPr>
          <p:cNvSpPr>
            <a:spLocks noGrp="1"/>
          </p:cNvSpPr>
          <p:nvPr>
            <p:ph type="body" sz="quarter" idx="10" hasCustomPrompt="1"/>
          </p:nvPr>
        </p:nvSpPr>
        <p:spPr bwMode="black">
          <a:xfrm>
            <a:off x="481809" y="6163388"/>
            <a:ext cx="2623343" cy="236312"/>
          </a:xfrm>
        </p:spPr>
        <p:txBody>
          <a:bodyPr anchor="b"/>
          <a:lstStyle>
            <a:lvl1pPr marL="0" indent="0">
              <a:lnSpc>
                <a:spcPct val="107000"/>
              </a:lnSpc>
              <a:spcBef>
                <a:spcPts val="0"/>
              </a:spcBef>
              <a:buNone/>
              <a:defRPr sz="1400" b="1">
                <a:solidFill>
                  <a:schemeClr val="bg1"/>
                </a:solidFill>
              </a:defRPr>
            </a:lvl1pPr>
            <a:lvl2pPr marL="0" indent="0">
              <a:lnSpc>
                <a:spcPct val="114000"/>
              </a:lnSpc>
              <a:spcBef>
                <a:spcPts val="0"/>
              </a:spcBef>
              <a:buNone/>
              <a:defRPr sz="1050">
                <a:solidFill>
                  <a:schemeClr val="bg1"/>
                </a:solidFill>
              </a:defRPr>
            </a:lvl2pPr>
            <a:lvl3pPr marL="0" indent="0">
              <a:lnSpc>
                <a:spcPct val="114000"/>
              </a:lnSpc>
              <a:spcBef>
                <a:spcPts val="0"/>
              </a:spcBef>
              <a:buNone/>
              <a:defRPr sz="1050">
                <a:solidFill>
                  <a:schemeClr val="bg1"/>
                </a:solidFill>
              </a:defRPr>
            </a:lvl3pPr>
            <a:lvl4pPr marL="0" indent="0">
              <a:lnSpc>
                <a:spcPct val="114000"/>
              </a:lnSpc>
              <a:spcBef>
                <a:spcPts val="0"/>
              </a:spcBef>
              <a:buNone/>
              <a:defRPr sz="1050">
                <a:solidFill>
                  <a:schemeClr val="bg1"/>
                </a:solidFill>
              </a:defRPr>
            </a:lvl4pPr>
            <a:lvl5pPr marL="0" indent="0">
              <a:lnSpc>
                <a:spcPct val="114000"/>
              </a:lnSpc>
              <a:spcBef>
                <a:spcPts val="0"/>
              </a:spcBef>
              <a:buNone/>
              <a:defRPr sz="1050">
                <a:solidFill>
                  <a:schemeClr val="bg1"/>
                </a:solidFill>
              </a:defRPr>
            </a:lvl5pPr>
          </a:lstStyle>
          <a:p>
            <a:pPr lvl="0"/>
            <a:r>
              <a:rPr lang="en-US" dirty="0"/>
              <a:t>Quote attribution </a:t>
            </a:r>
          </a:p>
        </p:txBody>
      </p:sp>
      <p:sp>
        <p:nvSpPr>
          <p:cNvPr id="48" name="Text Placeholder 47">
            <a:extLst>
              <a:ext uri="{FF2B5EF4-FFF2-40B4-BE49-F238E27FC236}">
                <a16:creationId xmlns:a16="http://schemas.microsoft.com/office/drawing/2014/main" id="{F41400D9-5427-4CCF-8EC3-EDC18DC1C8FE}"/>
              </a:ext>
            </a:extLst>
          </p:cNvPr>
          <p:cNvSpPr>
            <a:spLocks noGrp="1"/>
          </p:cNvSpPr>
          <p:nvPr>
            <p:ph type="body" sz="quarter" idx="11" hasCustomPrompt="1"/>
          </p:nvPr>
        </p:nvSpPr>
        <p:spPr bwMode="black">
          <a:xfrm>
            <a:off x="3340101" y="6163388"/>
            <a:ext cx="2613027" cy="236312"/>
          </a:xfrm>
        </p:spPr>
        <p:txBody>
          <a:bodyPr anchor="b"/>
          <a:lstStyle>
            <a:lvl1pPr marL="0" indent="0">
              <a:lnSpc>
                <a:spcPct val="107000"/>
              </a:lnSpc>
              <a:buNone/>
              <a:defRPr sz="1400">
                <a:solidFill>
                  <a:schemeClr val="bg1"/>
                </a:solidFill>
              </a:defRPr>
            </a:lvl1pPr>
            <a:lvl2pPr marL="0" indent="0">
              <a:lnSpc>
                <a:spcPct val="114000"/>
              </a:lnSpc>
              <a:buNone/>
              <a:defRPr sz="1050">
                <a:solidFill>
                  <a:schemeClr val="bg1"/>
                </a:solidFill>
              </a:defRPr>
            </a:lvl2pPr>
            <a:lvl3pPr marL="0" indent="0">
              <a:lnSpc>
                <a:spcPct val="114000"/>
              </a:lnSpc>
              <a:buNone/>
              <a:defRPr sz="1050">
                <a:solidFill>
                  <a:schemeClr val="bg1"/>
                </a:solidFill>
              </a:defRPr>
            </a:lvl3pPr>
            <a:lvl4pPr marL="0" indent="0">
              <a:lnSpc>
                <a:spcPct val="114000"/>
              </a:lnSpc>
              <a:buNone/>
              <a:defRPr sz="1050">
                <a:solidFill>
                  <a:schemeClr val="bg1"/>
                </a:solidFill>
              </a:defRPr>
            </a:lvl4pPr>
            <a:lvl5pPr marL="0" indent="0">
              <a:lnSpc>
                <a:spcPct val="114000"/>
              </a:lnSpc>
              <a:buNone/>
              <a:defRPr sz="1050">
                <a:solidFill>
                  <a:schemeClr val="bg1"/>
                </a:solidFill>
              </a:defRPr>
            </a:lvl5pPr>
          </a:lstStyle>
          <a:p>
            <a:pPr lvl="0"/>
            <a:r>
              <a:rPr lang="en-US" dirty="0"/>
              <a:t>Title/source</a:t>
            </a:r>
          </a:p>
        </p:txBody>
      </p:sp>
      <p:sp>
        <p:nvSpPr>
          <p:cNvPr id="50" name="Text Placeholder 49">
            <a:extLst>
              <a:ext uri="{FF2B5EF4-FFF2-40B4-BE49-F238E27FC236}">
                <a16:creationId xmlns:a16="http://schemas.microsoft.com/office/drawing/2014/main" id="{4D2C86BC-DD41-43F8-B440-D5D76422C6C0}"/>
              </a:ext>
            </a:extLst>
          </p:cNvPr>
          <p:cNvSpPr>
            <a:spLocks noGrp="1"/>
          </p:cNvSpPr>
          <p:nvPr>
            <p:ph type="body" sz="quarter" idx="12" hasCustomPrompt="1"/>
          </p:nvPr>
        </p:nvSpPr>
        <p:spPr bwMode="black">
          <a:xfrm>
            <a:off x="430214" y="440267"/>
            <a:ext cx="10287319" cy="4078243"/>
          </a:xfrm>
        </p:spPr>
        <p:txBody>
          <a:bodyPr/>
          <a:lstStyle>
            <a:lvl1pPr marL="0" indent="0">
              <a:lnSpc>
                <a:spcPct val="89000"/>
              </a:lnSpc>
              <a:spcBef>
                <a:spcPts val="900"/>
              </a:spcBef>
              <a:buFont typeface="Microsoft Sans Serif" panose="020B0604020202020204" pitchFamily="34" charset="0"/>
              <a:buChar char="​"/>
              <a:defRPr sz="4400">
                <a:solidFill>
                  <a:schemeClr val="bg1"/>
                </a:solidFill>
              </a:defRPr>
            </a:lvl1pPr>
            <a:lvl2pPr marL="0" indent="0">
              <a:lnSpc>
                <a:spcPct val="86000"/>
              </a:lnSpc>
              <a:spcBef>
                <a:spcPts val="900"/>
              </a:spcBef>
              <a:buFont typeface="Microsoft Sans Serif" panose="020B0604020202020204" pitchFamily="34" charset="0"/>
              <a:buNone/>
              <a:defRPr sz="4125">
                <a:solidFill>
                  <a:schemeClr val="tx1">
                    <a:lumMod val="85000"/>
                    <a:lumOff val="15000"/>
                  </a:schemeClr>
                </a:solidFill>
              </a:defRPr>
            </a:lvl2pPr>
            <a:lvl3pPr marL="0" indent="0">
              <a:lnSpc>
                <a:spcPct val="89000"/>
              </a:lnSpc>
              <a:spcBef>
                <a:spcPts val="900"/>
              </a:spcBef>
              <a:buFont typeface="Microsoft Sans Serif" panose="020B0604020202020204" pitchFamily="34" charset="0"/>
              <a:buChar char="​"/>
              <a:defRPr sz="3300">
                <a:solidFill>
                  <a:schemeClr val="bg1"/>
                </a:solidFill>
              </a:defRPr>
            </a:lvl3pPr>
            <a:lvl4pPr marL="0" indent="0">
              <a:lnSpc>
                <a:spcPct val="88000"/>
              </a:lnSpc>
              <a:spcBef>
                <a:spcPts val="900"/>
              </a:spcBef>
              <a:buFont typeface="Microsoft Sans Serif" panose="020B0604020202020204" pitchFamily="34" charset="0"/>
              <a:buChar char="​"/>
              <a:defRPr sz="2550">
                <a:solidFill>
                  <a:schemeClr val="bg1"/>
                </a:solidFill>
              </a:defRPr>
            </a:lvl4pPr>
            <a:lvl5pPr marL="0" indent="0">
              <a:lnSpc>
                <a:spcPct val="89000"/>
              </a:lnSpc>
              <a:spcBef>
                <a:spcPts val="900"/>
              </a:spcBef>
              <a:buFont typeface="Microsoft Sans Serif" panose="020B0604020202020204" pitchFamily="34" charset="0"/>
              <a:buNone/>
              <a:defRPr sz="2100">
                <a:solidFill>
                  <a:schemeClr val="bg1"/>
                </a:solidFill>
              </a:defRPr>
            </a:lvl5pPr>
            <a:lvl6pPr>
              <a:lnSpc>
                <a:spcPct val="94000"/>
              </a:lnSpc>
              <a:defRPr sz="1800">
                <a:solidFill>
                  <a:schemeClr val="bg1"/>
                </a:solidFill>
              </a:defRPr>
            </a:lvl6pPr>
            <a:lvl7pPr>
              <a:lnSpc>
                <a:spcPct val="88000"/>
              </a:lnSpc>
              <a:defRPr sz="5100">
                <a:solidFill>
                  <a:schemeClr val="bg1"/>
                </a:solidFill>
              </a:defRPr>
            </a:lvl7pPr>
            <a:lvl8pPr>
              <a:lnSpc>
                <a:spcPct val="84000"/>
              </a:lnSpc>
              <a:defRPr sz="6675">
                <a:solidFill>
                  <a:schemeClr val="bg1"/>
                </a:solidFill>
              </a:defRPr>
            </a:lvl8pPr>
            <a:lvl9pPr>
              <a:lnSpc>
                <a:spcPct val="84000"/>
              </a:lnSpc>
              <a:buNone/>
              <a:defRPr sz="8250">
                <a:solidFill>
                  <a:schemeClr val="bg1"/>
                </a:solidFill>
              </a:defRPr>
            </a:lvl9pPr>
          </a:lstStyle>
          <a:p>
            <a:pPr lvl="0"/>
            <a:r>
              <a:rPr lang="en-US" dirty="0"/>
              <a:t>Large quote</a:t>
            </a:r>
          </a:p>
        </p:txBody>
      </p:sp>
      <p:sp>
        <p:nvSpPr>
          <p:cNvPr id="7" name="TextBox 6">
            <a:extLst>
              <a:ext uri="{FF2B5EF4-FFF2-40B4-BE49-F238E27FC236}">
                <a16:creationId xmlns:a16="http://schemas.microsoft.com/office/drawing/2014/main" id="{8658B07D-31E1-48BC-BC0C-70CE6331F31B}"/>
              </a:ext>
            </a:extLst>
          </p:cNvPr>
          <p:cNvSpPr txBox="1"/>
          <p:nvPr/>
        </p:nvSpPr>
        <p:spPr bwMode="black">
          <a:xfrm>
            <a:off x="10972801" y="6547614"/>
            <a:ext cx="713423" cy="10368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685800" rtl="0" eaLnBrk="1" latinLnBrk="0" hangingPunct="1">
              <a:lnSpc>
                <a:spcPct val="125000"/>
              </a:lnSpc>
            </a:pPr>
            <a:fld id="{B01BFD70-D99E-427C-A01B-19B2BB56A3C8}" type="slidenum">
              <a:rPr lang="en-US" sz="600" kern="1200" smtClean="0">
                <a:solidFill>
                  <a:schemeClr val="bg1"/>
                </a:solidFill>
                <a:latin typeface="+mn-lt"/>
                <a:ea typeface="+mn-ea"/>
                <a:cs typeface="+mn-cs"/>
              </a:rPr>
              <a:pPr marL="0" lvl="0" algn="r" defTabSz="685800" rtl="0" eaLnBrk="1" latinLnBrk="0" hangingPunct="1">
                <a:lnSpc>
                  <a:spcPct val="125000"/>
                </a:lnSpc>
              </a:pPr>
              <a:t>‹#›</a:t>
            </a:fld>
            <a:endParaRPr lang="en-US" sz="600" kern="1200" dirty="0">
              <a:solidFill>
                <a:schemeClr val="bg1"/>
              </a:solidFill>
              <a:latin typeface="+mn-lt"/>
              <a:ea typeface="+mn-ea"/>
              <a:cs typeface="+mn-cs"/>
            </a:endParaRPr>
          </a:p>
        </p:txBody>
      </p:sp>
    </p:spTree>
    <p:extLst>
      <p:ext uri="{BB962C8B-B14F-4D97-AF65-F5344CB8AC3E}">
        <p14:creationId xmlns:p14="http://schemas.microsoft.com/office/powerpoint/2010/main" val="224224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Quote Light Blue">
    <p:bg>
      <p:bgPr>
        <a:solidFill>
          <a:schemeClr val="accent2"/>
        </a:solidFill>
        <a:effectLst/>
      </p:bgPr>
    </p:bg>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id="{CB3074E7-EAF6-413C-BBA6-F0B5E89BD7AE}"/>
              </a:ext>
            </a:extLst>
          </p:cNvPr>
          <p:cNvSpPr/>
          <p:nvPr/>
        </p:nvSpPr>
        <p:spPr>
          <a:xfrm>
            <a:off x="11074400" y="6286500"/>
            <a:ext cx="762000" cy="4572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TextBox 6">
            <a:extLst>
              <a:ext uri="{FF2B5EF4-FFF2-40B4-BE49-F238E27FC236}">
                <a16:creationId xmlns:a16="http://schemas.microsoft.com/office/drawing/2014/main" id="{025D53BA-329C-4470-833F-FEFBCCD90624}"/>
              </a:ext>
            </a:extLst>
          </p:cNvPr>
          <p:cNvSpPr txBox="1"/>
          <p:nvPr/>
        </p:nvSpPr>
        <p:spPr>
          <a:xfrm>
            <a:off x="10972801" y="6547614"/>
            <a:ext cx="713423" cy="10368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685800" rtl="0" eaLnBrk="1" latinLnBrk="0" hangingPunct="1">
              <a:lnSpc>
                <a:spcPct val="125000"/>
              </a:lnSpc>
            </a:pPr>
            <a:fld id="{B01BFD70-D99E-427C-A01B-19B2BB56A3C8}" type="slidenum">
              <a:rPr lang="en-US" sz="600" kern="1200" smtClean="0">
                <a:solidFill>
                  <a:schemeClr val="bg1"/>
                </a:solidFill>
                <a:latin typeface="+mn-lt"/>
                <a:ea typeface="+mn-ea"/>
                <a:cs typeface="+mn-cs"/>
              </a:rPr>
              <a:pPr marL="0" lvl="0" algn="r" defTabSz="685800" rtl="0" eaLnBrk="1" latinLnBrk="0" hangingPunct="1">
                <a:lnSpc>
                  <a:spcPct val="125000"/>
                </a:lnSpc>
              </a:pPr>
              <a:t>‹#›</a:t>
            </a:fld>
            <a:endParaRPr lang="en-US" sz="600" kern="1200" dirty="0">
              <a:solidFill>
                <a:schemeClr val="bg1"/>
              </a:solidFill>
              <a:latin typeface="+mn-lt"/>
              <a:ea typeface="+mn-ea"/>
              <a:cs typeface="+mn-cs"/>
            </a:endParaRPr>
          </a:p>
        </p:txBody>
      </p:sp>
      <p:sp>
        <p:nvSpPr>
          <p:cNvPr id="16" name="Text Placeholder 49">
            <a:extLst>
              <a:ext uri="{FF2B5EF4-FFF2-40B4-BE49-F238E27FC236}">
                <a16:creationId xmlns:a16="http://schemas.microsoft.com/office/drawing/2014/main" id="{D01203DD-1D5F-4B2D-A090-ABDE978C191F}"/>
              </a:ext>
            </a:extLst>
          </p:cNvPr>
          <p:cNvSpPr>
            <a:spLocks noGrp="1"/>
          </p:cNvSpPr>
          <p:nvPr>
            <p:ph type="body" sz="quarter" idx="12" hasCustomPrompt="1"/>
          </p:nvPr>
        </p:nvSpPr>
        <p:spPr bwMode="black">
          <a:xfrm>
            <a:off x="430214" y="440267"/>
            <a:ext cx="10287319" cy="4078243"/>
          </a:xfrm>
        </p:spPr>
        <p:txBody>
          <a:bodyPr/>
          <a:lstStyle>
            <a:lvl1pPr marL="0" indent="0">
              <a:lnSpc>
                <a:spcPct val="89000"/>
              </a:lnSpc>
              <a:spcBef>
                <a:spcPts val="900"/>
              </a:spcBef>
              <a:buFont typeface="Microsoft Sans Serif" panose="020B0604020202020204" pitchFamily="34" charset="0"/>
              <a:buChar char="​"/>
              <a:defRPr sz="4400">
                <a:solidFill>
                  <a:schemeClr val="bg1"/>
                </a:solidFill>
              </a:defRPr>
            </a:lvl1pPr>
            <a:lvl2pPr marL="0" indent="0">
              <a:lnSpc>
                <a:spcPct val="86000"/>
              </a:lnSpc>
              <a:spcBef>
                <a:spcPts val="900"/>
              </a:spcBef>
              <a:buFont typeface="Microsoft Sans Serif" panose="020B0604020202020204" pitchFamily="34" charset="0"/>
              <a:buNone/>
              <a:defRPr sz="4125">
                <a:solidFill>
                  <a:schemeClr val="tx1">
                    <a:lumMod val="85000"/>
                    <a:lumOff val="15000"/>
                  </a:schemeClr>
                </a:solidFill>
              </a:defRPr>
            </a:lvl2pPr>
            <a:lvl3pPr marL="0" indent="0">
              <a:lnSpc>
                <a:spcPct val="89000"/>
              </a:lnSpc>
              <a:spcBef>
                <a:spcPts val="900"/>
              </a:spcBef>
              <a:buFont typeface="Microsoft Sans Serif" panose="020B0604020202020204" pitchFamily="34" charset="0"/>
              <a:buChar char="​"/>
              <a:defRPr sz="3300">
                <a:solidFill>
                  <a:schemeClr val="bg1"/>
                </a:solidFill>
              </a:defRPr>
            </a:lvl3pPr>
            <a:lvl4pPr marL="0" indent="0">
              <a:lnSpc>
                <a:spcPct val="88000"/>
              </a:lnSpc>
              <a:spcBef>
                <a:spcPts val="900"/>
              </a:spcBef>
              <a:buFont typeface="Microsoft Sans Serif" panose="020B0604020202020204" pitchFamily="34" charset="0"/>
              <a:buChar char="​"/>
              <a:defRPr sz="2550">
                <a:solidFill>
                  <a:schemeClr val="bg1"/>
                </a:solidFill>
              </a:defRPr>
            </a:lvl4pPr>
            <a:lvl5pPr marL="0" indent="0">
              <a:lnSpc>
                <a:spcPct val="89000"/>
              </a:lnSpc>
              <a:spcBef>
                <a:spcPts val="900"/>
              </a:spcBef>
              <a:buFont typeface="Microsoft Sans Serif" panose="020B0604020202020204" pitchFamily="34" charset="0"/>
              <a:buNone/>
              <a:defRPr sz="2100">
                <a:solidFill>
                  <a:schemeClr val="bg1"/>
                </a:solidFill>
              </a:defRPr>
            </a:lvl5pPr>
            <a:lvl6pPr>
              <a:lnSpc>
                <a:spcPct val="94000"/>
              </a:lnSpc>
              <a:defRPr sz="1800">
                <a:solidFill>
                  <a:schemeClr val="bg1"/>
                </a:solidFill>
              </a:defRPr>
            </a:lvl6pPr>
            <a:lvl7pPr>
              <a:lnSpc>
                <a:spcPct val="88000"/>
              </a:lnSpc>
              <a:defRPr sz="5100">
                <a:solidFill>
                  <a:schemeClr val="bg1"/>
                </a:solidFill>
              </a:defRPr>
            </a:lvl7pPr>
            <a:lvl8pPr>
              <a:lnSpc>
                <a:spcPct val="84000"/>
              </a:lnSpc>
              <a:defRPr sz="6675">
                <a:solidFill>
                  <a:schemeClr val="bg1"/>
                </a:solidFill>
              </a:defRPr>
            </a:lvl8pPr>
            <a:lvl9pPr>
              <a:lnSpc>
                <a:spcPct val="84000"/>
              </a:lnSpc>
              <a:buNone/>
              <a:defRPr sz="8250">
                <a:solidFill>
                  <a:schemeClr val="bg1"/>
                </a:solidFill>
              </a:defRPr>
            </a:lvl9pPr>
          </a:lstStyle>
          <a:p>
            <a:pPr lvl="0"/>
            <a:r>
              <a:rPr lang="en-US" dirty="0"/>
              <a:t>Large quote</a:t>
            </a:r>
          </a:p>
        </p:txBody>
      </p:sp>
      <p:sp>
        <p:nvSpPr>
          <p:cNvPr id="17" name="Text Placeholder 43">
            <a:extLst>
              <a:ext uri="{FF2B5EF4-FFF2-40B4-BE49-F238E27FC236}">
                <a16:creationId xmlns:a16="http://schemas.microsoft.com/office/drawing/2014/main" id="{EA527DBB-BF8C-4971-A424-529A44C8F709}"/>
              </a:ext>
            </a:extLst>
          </p:cNvPr>
          <p:cNvSpPr>
            <a:spLocks noGrp="1"/>
          </p:cNvSpPr>
          <p:nvPr>
            <p:ph type="body" sz="quarter" idx="10" hasCustomPrompt="1"/>
          </p:nvPr>
        </p:nvSpPr>
        <p:spPr bwMode="black">
          <a:xfrm>
            <a:off x="481809" y="6163388"/>
            <a:ext cx="2623343" cy="236312"/>
          </a:xfrm>
        </p:spPr>
        <p:txBody>
          <a:bodyPr anchor="b"/>
          <a:lstStyle>
            <a:lvl1pPr marL="0" indent="0">
              <a:lnSpc>
                <a:spcPct val="107000"/>
              </a:lnSpc>
              <a:spcBef>
                <a:spcPts val="0"/>
              </a:spcBef>
              <a:buNone/>
              <a:defRPr sz="1400" b="1">
                <a:solidFill>
                  <a:schemeClr val="bg1"/>
                </a:solidFill>
              </a:defRPr>
            </a:lvl1pPr>
            <a:lvl2pPr marL="0" indent="0">
              <a:lnSpc>
                <a:spcPct val="114000"/>
              </a:lnSpc>
              <a:spcBef>
                <a:spcPts val="0"/>
              </a:spcBef>
              <a:buNone/>
              <a:defRPr sz="1050">
                <a:solidFill>
                  <a:schemeClr val="bg1"/>
                </a:solidFill>
              </a:defRPr>
            </a:lvl2pPr>
            <a:lvl3pPr marL="0" indent="0">
              <a:lnSpc>
                <a:spcPct val="114000"/>
              </a:lnSpc>
              <a:spcBef>
                <a:spcPts val="0"/>
              </a:spcBef>
              <a:buNone/>
              <a:defRPr sz="1050">
                <a:solidFill>
                  <a:schemeClr val="bg1"/>
                </a:solidFill>
              </a:defRPr>
            </a:lvl3pPr>
            <a:lvl4pPr marL="0" indent="0">
              <a:lnSpc>
                <a:spcPct val="114000"/>
              </a:lnSpc>
              <a:spcBef>
                <a:spcPts val="0"/>
              </a:spcBef>
              <a:buNone/>
              <a:defRPr sz="1050">
                <a:solidFill>
                  <a:schemeClr val="bg1"/>
                </a:solidFill>
              </a:defRPr>
            </a:lvl4pPr>
            <a:lvl5pPr marL="0" indent="0">
              <a:lnSpc>
                <a:spcPct val="114000"/>
              </a:lnSpc>
              <a:spcBef>
                <a:spcPts val="0"/>
              </a:spcBef>
              <a:buNone/>
              <a:defRPr sz="1050">
                <a:solidFill>
                  <a:schemeClr val="bg1"/>
                </a:solidFill>
              </a:defRPr>
            </a:lvl5pPr>
          </a:lstStyle>
          <a:p>
            <a:pPr lvl="0"/>
            <a:r>
              <a:rPr lang="en-US" dirty="0"/>
              <a:t>Quote attribution </a:t>
            </a:r>
          </a:p>
        </p:txBody>
      </p:sp>
      <p:sp>
        <p:nvSpPr>
          <p:cNvPr id="18" name="Text Placeholder 47">
            <a:extLst>
              <a:ext uri="{FF2B5EF4-FFF2-40B4-BE49-F238E27FC236}">
                <a16:creationId xmlns:a16="http://schemas.microsoft.com/office/drawing/2014/main" id="{77140D44-5ED6-487E-8EDE-2F304BE6C49F}"/>
              </a:ext>
            </a:extLst>
          </p:cNvPr>
          <p:cNvSpPr>
            <a:spLocks noGrp="1"/>
          </p:cNvSpPr>
          <p:nvPr>
            <p:ph type="body" sz="quarter" idx="11" hasCustomPrompt="1"/>
          </p:nvPr>
        </p:nvSpPr>
        <p:spPr bwMode="black">
          <a:xfrm>
            <a:off x="3340101" y="6163388"/>
            <a:ext cx="2613027" cy="236312"/>
          </a:xfrm>
        </p:spPr>
        <p:txBody>
          <a:bodyPr anchor="b"/>
          <a:lstStyle>
            <a:lvl1pPr marL="0" indent="0">
              <a:lnSpc>
                <a:spcPct val="107000"/>
              </a:lnSpc>
              <a:buNone/>
              <a:defRPr sz="1400">
                <a:solidFill>
                  <a:schemeClr val="bg1"/>
                </a:solidFill>
              </a:defRPr>
            </a:lvl1pPr>
            <a:lvl2pPr marL="0" indent="0">
              <a:lnSpc>
                <a:spcPct val="114000"/>
              </a:lnSpc>
              <a:buNone/>
              <a:defRPr sz="1050">
                <a:solidFill>
                  <a:schemeClr val="bg1"/>
                </a:solidFill>
              </a:defRPr>
            </a:lvl2pPr>
            <a:lvl3pPr marL="0" indent="0">
              <a:lnSpc>
                <a:spcPct val="114000"/>
              </a:lnSpc>
              <a:buNone/>
              <a:defRPr sz="1050">
                <a:solidFill>
                  <a:schemeClr val="bg1"/>
                </a:solidFill>
              </a:defRPr>
            </a:lvl3pPr>
            <a:lvl4pPr marL="0" indent="0">
              <a:lnSpc>
                <a:spcPct val="114000"/>
              </a:lnSpc>
              <a:buNone/>
              <a:defRPr sz="1050">
                <a:solidFill>
                  <a:schemeClr val="bg1"/>
                </a:solidFill>
              </a:defRPr>
            </a:lvl4pPr>
            <a:lvl5pPr marL="0" indent="0">
              <a:lnSpc>
                <a:spcPct val="114000"/>
              </a:lnSpc>
              <a:buNone/>
              <a:defRPr sz="1050">
                <a:solidFill>
                  <a:schemeClr val="bg1"/>
                </a:solidFill>
              </a:defRPr>
            </a:lvl5pPr>
          </a:lstStyle>
          <a:p>
            <a:pPr lvl="0"/>
            <a:r>
              <a:rPr lang="en-US" dirty="0"/>
              <a:t>Title/source</a:t>
            </a:r>
          </a:p>
        </p:txBody>
      </p:sp>
    </p:spTree>
    <p:extLst>
      <p:ext uri="{BB962C8B-B14F-4D97-AF65-F5344CB8AC3E}">
        <p14:creationId xmlns:p14="http://schemas.microsoft.com/office/powerpoint/2010/main" val="1552789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Quote Green">
    <p:bg>
      <p:bgPr>
        <a:solidFill>
          <a:schemeClr val="accent3"/>
        </a:solidFill>
        <a:effectLst/>
      </p:bgPr>
    </p:bg>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C5F92587-B77B-4435-A230-7DE64EC61EF2}"/>
              </a:ext>
            </a:extLst>
          </p:cNvPr>
          <p:cNvSpPr/>
          <p:nvPr/>
        </p:nvSpPr>
        <p:spPr>
          <a:xfrm>
            <a:off x="11074400" y="6286500"/>
            <a:ext cx="762000" cy="4572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TextBox 6">
            <a:extLst>
              <a:ext uri="{FF2B5EF4-FFF2-40B4-BE49-F238E27FC236}">
                <a16:creationId xmlns:a16="http://schemas.microsoft.com/office/drawing/2014/main" id="{199CA8C0-F801-4CF0-9D39-60FEAB852907}"/>
              </a:ext>
            </a:extLst>
          </p:cNvPr>
          <p:cNvSpPr txBox="1"/>
          <p:nvPr/>
        </p:nvSpPr>
        <p:spPr>
          <a:xfrm>
            <a:off x="10972801" y="6547614"/>
            <a:ext cx="713423" cy="10368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685800" rtl="0" eaLnBrk="1" latinLnBrk="0" hangingPunct="1">
              <a:lnSpc>
                <a:spcPct val="125000"/>
              </a:lnSpc>
            </a:pPr>
            <a:fld id="{B01BFD70-D99E-427C-A01B-19B2BB56A3C8}" type="slidenum">
              <a:rPr lang="en-US" sz="600" kern="1200" smtClean="0">
                <a:solidFill>
                  <a:schemeClr val="bg1"/>
                </a:solidFill>
                <a:latin typeface="+mn-lt"/>
                <a:ea typeface="+mn-ea"/>
                <a:cs typeface="+mn-cs"/>
              </a:rPr>
              <a:pPr marL="0" lvl="0" algn="r" defTabSz="685800" rtl="0" eaLnBrk="1" latinLnBrk="0" hangingPunct="1">
                <a:lnSpc>
                  <a:spcPct val="125000"/>
                </a:lnSpc>
              </a:pPr>
              <a:t>‹#›</a:t>
            </a:fld>
            <a:endParaRPr lang="en-US" sz="600" kern="1200" dirty="0">
              <a:solidFill>
                <a:schemeClr val="bg1"/>
              </a:solidFill>
              <a:latin typeface="+mn-lt"/>
              <a:ea typeface="+mn-ea"/>
              <a:cs typeface="+mn-cs"/>
            </a:endParaRPr>
          </a:p>
        </p:txBody>
      </p:sp>
      <p:sp>
        <p:nvSpPr>
          <p:cNvPr id="13" name="Text Placeholder 49">
            <a:extLst>
              <a:ext uri="{FF2B5EF4-FFF2-40B4-BE49-F238E27FC236}">
                <a16:creationId xmlns:a16="http://schemas.microsoft.com/office/drawing/2014/main" id="{7089FB17-FD52-43E6-B225-A3A5149E2482}"/>
              </a:ext>
            </a:extLst>
          </p:cNvPr>
          <p:cNvSpPr>
            <a:spLocks noGrp="1"/>
          </p:cNvSpPr>
          <p:nvPr>
            <p:ph type="body" sz="quarter" idx="12" hasCustomPrompt="1"/>
          </p:nvPr>
        </p:nvSpPr>
        <p:spPr bwMode="black">
          <a:xfrm>
            <a:off x="430214" y="440267"/>
            <a:ext cx="10287319" cy="4078243"/>
          </a:xfrm>
        </p:spPr>
        <p:txBody>
          <a:bodyPr/>
          <a:lstStyle>
            <a:lvl1pPr marL="0" indent="0">
              <a:lnSpc>
                <a:spcPct val="89000"/>
              </a:lnSpc>
              <a:spcBef>
                <a:spcPts val="900"/>
              </a:spcBef>
              <a:buFont typeface="Microsoft Sans Serif" panose="020B0604020202020204" pitchFamily="34" charset="0"/>
              <a:buChar char="​"/>
              <a:defRPr sz="4400">
                <a:solidFill>
                  <a:schemeClr val="bg1"/>
                </a:solidFill>
              </a:defRPr>
            </a:lvl1pPr>
            <a:lvl2pPr marL="0" indent="0">
              <a:lnSpc>
                <a:spcPct val="86000"/>
              </a:lnSpc>
              <a:spcBef>
                <a:spcPts val="900"/>
              </a:spcBef>
              <a:buFont typeface="Microsoft Sans Serif" panose="020B0604020202020204" pitchFamily="34" charset="0"/>
              <a:buNone/>
              <a:defRPr sz="4125">
                <a:solidFill>
                  <a:schemeClr val="tx1">
                    <a:lumMod val="85000"/>
                    <a:lumOff val="15000"/>
                  </a:schemeClr>
                </a:solidFill>
              </a:defRPr>
            </a:lvl2pPr>
            <a:lvl3pPr marL="0" indent="0">
              <a:lnSpc>
                <a:spcPct val="89000"/>
              </a:lnSpc>
              <a:spcBef>
                <a:spcPts val="900"/>
              </a:spcBef>
              <a:buFont typeface="Microsoft Sans Serif" panose="020B0604020202020204" pitchFamily="34" charset="0"/>
              <a:buChar char="​"/>
              <a:defRPr sz="3300">
                <a:solidFill>
                  <a:schemeClr val="bg1"/>
                </a:solidFill>
              </a:defRPr>
            </a:lvl3pPr>
            <a:lvl4pPr marL="0" indent="0">
              <a:lnSpc>
                <a:spcPct val="88000"/>
              </a:lnSpc>
              <a:spcBef>
                <a:spcPts val="900"/>
              </a:spcBef>
              <a:buFont typeface="Microsoft Sans Serif" panose="020B0604020202020204" pitchFamily="34" charset="0"/>
              <a:buChar char="​"/>
              <a:defRPr sz="2550">
                <a:solidFill>
                  <a:schemeClr val="bg1"/>
                </a:solidFill>
              </a:defRPr>
            </a:lvl4pPr>
            <a:lvl5pPr marL="0" indent="0">
              <a:lnSpc>
                <a:spcPct val="89000"/>
              </a:lnSpc>
              <a:spcBef>
                <a:spcPts val="900"/>
              </a:spcBef>
              <a:buFont typeface="Microsoft Sans Serif" panose="020B0604020202020204" pitchFamily="34" charset="0"/>
              <a:buNone/>
              <a:defRPr sz="2100">
                <a:solidFill>
                  <a:schemeClr val="bg1"/>
                </a:solidFill>
              </a:defRPr>
            </a:lvl5pPr>
            <a:lvl6pPr>
              <a:lnSpc>
                <a:spcPct val="94000"/>
              </a:lnSpc>
              <a:defRPr sz="1800">
                <a:solidFill>
                  <a:schemeClr val="bg1"/>
                </a:solidFill>
              </a:defRPr>
            </a:lvl6pPr>
            <a:lvl7pPr>
              <a:lnSpc>
                <a:spcPct val="88000"/>
              </a:lnSpc>
              <a:defRPr sz="5100">
                <a:solidFill>
                  <a:schemeClr val="bg1"/>
                </a:solidFill>
              </a:defRPr>
            </a:lvl7pPr>
            <a:lvl8pPr>
              <a:lnSpc>
                <a:spcPct val="84000"/>
              </a:lnSpc>
              <a:defRPr sz="6675">
                <a:solidFill>
                  <a:schemeClr val="bg1"/>
                </a:solidFill>
              </a:defRPr>
            </a:lvl8pPr>
            <a:lvl9pPr>
              <a:lnSpc>
                <a:spcPct val="84000"/>
              </a:lnSpc>
              <a:buNone/>
              <a:defRPr sz="8250">
                <a:solidFill>
                  <a:schemeClr val="bg1"/>
                </a:solidFill>
              </a:defRPr>
            </a:lvl9pPr>
          </a:lstStyle>
          <a:p>
            <a:pPr lvl="0"/>
            <a:r>
              <a:rPr lang="en-US" dirty="0"/>
              <a:t>Large quote</a:t>
            </a:r>
          </a:p>
        </p:txBody>
      </p:sp>
      <p:sp>
        <p:nvSpPr>
          <p:cNvPr id="14" name="Text Placeholder 43">
            <a:extLst>
              <a:ext uri="{FF2B5EF4-FFF2-40B4-BE49-F238E27FC236}">
                <a16:creationId xmlns:a16="http://schemas.microsoft.com/office/drawing/2014/main" id="{3377CF8F-1198-4AAE-8D7D-7B1315F48A85}"/>
              </a:ext>
            </a:extLst>
          </p:cNvPr>
          <p:cNvSpPr>
            <a:spLocks noGrp="1"/>
          </p:cNvSpPr>
          <p:nvPr>
            <p:ph type="body" sz="quarter" idx="10" hasCustomPrompt="1"/>
          </p:nvPr>
        </p:nvSpPr>
        <p:spPr bwMode="black">
          <a:xfrm>
            <a:off x="481809" y="6163388"/>
            <a:ext cx="2623343" cy="236312"/>
          </a:xfrm>
        </p:spPr>
        <p:txBody>
          <a:bodyPr anchor="b"/>
          <a:lstStyle>
            <a:lvl1pPr marL="0" indent="0">
              <a:lnSpc>
                <a:spcPct val="107000"/>
              </a:lnSpc>
              <a:spcBef>
                <a:spcPts val="0"/>
              </a:spcBef>
              <a:buNone/>
              <a:defRPr sz="1400" b="1">
                <a:solidFill>
                  <a:schemeClr val="bg1"/>
                </a:solidFill>
              </a:defRPr>
            </a:lvl1pPr>
            <a:lvl2pPr marL="0" indent="0">
              <a:lnSpc>
                <a:spcPct val="114000"/>
              </a:lnSpc>
              <a:spcBef>
                <a:spcPts val="0"/>
              </a:spcBef>
              <a:buNone/>
              <a:defRPr sz="1050">
                <a:solidFill>
                  <a:schemeClr val="bg1"/>
                </a:solidFill>
              </a:defRPr>
            </a:lvl2pPr>
            <a:lvl3pPr marL="0" indent="0">
              <a:lnSpc>
                <a:spcPct val="114000"/>
              </a:lnSpc>
              <a:spcBef>
                <a:spcPts val="0"/>
              </a:spcBef>
              <a:buNone/>
              <a:defRPr sz="1050">
                <a:solidFill>
                  <a:schemeClr val="bg1"/>
                </a:solidFill>
              </a:defRPr>
            </a:lvl3pPr>
            <a:lvl4pPr marL="0" indent="0">
              <a:lnSpc>
                <a:spcPct val="114000"/>
              </a:lnSpc>
              <a:spcBef>
                <a:spcPts val="0"/>
              </a:spcBef>
              <a:buNone/>
              <a:defRPr sz="1050">
                <a:solidFill>
                  <a:schemeClr val="bg1"/>
                </a:solidFill>
              </a:defRPr>
            </a:lvl4pPr>
            <a:lvl5pPr marL="0" indent="0">
              <a:lnSpc>
                <a:spcPct val="114000"/>
              </a:lnSpc>
              <a:spcBef>
                <a:spcPts val="0"/>
              </a:spcBef>
              <a:buNone/>
              <a:defRPr sz="1050">
                <a:solidFill>
                  <a:schemeClr val="bg1"/>
                </a:solidFill>
              </a:defRPr>
            </a:lvl5pPr>
          </a:lstStyle>
          <a:p>
            <a:pPr lvl="0"/>
            <a:r>
              <a:rPr lang="en-US" dirty="0"/>
              <a:t>Quote attribution </a:t>
            </a:r>
          </a:p>
        </p:txBody>
      </p:sp>
      <p:sp>
        <p:nvSpPr>
          <p:cNvPr id="15" name="Text Placeholder 47">
            <a:extLst>
              <a:ext uri="{FF2B5EF4-FFF2-40B4-BE49-F238E27FC236}">
                <a16:creationId xmlns:a16="http://schemas.microsoft.com/office/drawing/2014/main" id="{292CA0D0-7FC3-45C6-8A38-4F909B332048}"/>
              </a:ext>
            </a:extLst>
          </p:cNvPr>
          <p:cNvSpPr>
            <a:spLocks noGrp="1"/>
          </p:cNvSpPr>
          <p:nvPr>
            <p:ph type="body" sz="quarter" idx="11" hasCustomPrompt="1"/>
          </p:nvPr>
        </p:nvSpPr>
        <p:spPr bwMode="black">
          <a:xfrm>
            <a:off x="3340101" y="6163388"/>
            <a:ext cx="2613027" cy="236312"/>
          </a:xfrm>
        </p:spPr>
        <p:txBody>
          <a:bodyPr anchor="b"/>
          <a:lstStyle>
            <a:lvl1pPr marL="0" indent="0">
              <a:lnSpc>
                <a:spcPct val="107000"/>
              </a:lnSpc>
              <a:buNone/>
              <a:defRPr sz="1400">
                <a:solidFill>
                  <a:schemeClr val="bg1"/>
                </a:solidFill>
              </a:defRPr>
            </a:lvl1pPr>
            <a:lvl2pPr marL="0" indent="0">
              <a:lnSpc>
                <a:spcPct val="114000"/>
              </a:lnSpc>
              <a:buNone/>
              <a:defRPr sz="1050">
                <a:solidFill>
                  <a:schemeClr val="bg1"/>
                </a:solidFill>
              </a:defRPr>
            </a:lvl2pPr>
            <a:lvl3pPr marL="0" indent="0">
              <a:lnSpc>
                <a:spcPct val="114000"/>
              </a:lnSpc>
              <a:buNone/>
              <a:defRPr sz="1050">
                <a:solidFill>
                  <a:schemeClr val="bg1"/>
                </a:solidFill>
              </a:defRPr>
            </a:lvl3pPr>
            <a:lvl4pPr marL="0" indent="0">
              <a:lnSpc>
                <a:spcPct val="114000"/>
              </a:lnSpc>
              <a:buNone/>
              <a:defRPr sz="1050">
                <a:solidFill>
                  <a:schemeClr val="bg1"/>
                </a:solidFill>
              </a:defRPr>
            </a:lvl4pPr>
            <a:lvl5pPr marL="0" indent="0">
              <a:lnSpc>
                <a:spcPct val="114000"/>
              </a:lnSpc>
              <a:buNone/>
              <a:defRPr sz="1050">
                <a:solidFill>
                  <a:schemeClr val="bg1"/>
                </a:solidFill>
              </a:defRPr>
            </a:lvl5pPr>
          </a:lstStyle>
          <a:p>
            <a:pPr lvl="0"/>
            <a:r>
              <a:rPr lang="en-US" dirty="0"/>
              <a:t>Title/source</a:t>
            </a:r>
          </a:p>
        </p:txBody>
      </p:sp>
    </p:spTree>
    <p:extLst>
      <p:ext uri="{BB962C8B-B14F-4D97-AF65-F5344CB8AC3E}">
        <p14:creationId xmlns:p14="http://schemas.microsoft.com/office/powerpoint/2010/main" val="2714299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Quote Gray">
    <p:bg>
      <p:bgPr>
        <a:solidFill>
          <a:schemeClr val="accent5"/>
        </a:solidFill>
        <a:effectLst/>
      </p:bgPr>
    </p:bg>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10BCE5A1-EC62-4F80-B747-AEED39A30AA5}"/>
              </a:ext>
            </a:extLst>
          </p:cNvPr>
          <p:cNvSpPr/>
          <p:nvPr/>
        </p:nvSpPr>
        <p:spPr>
          <a:xfrm>
            <a:off x="11074400" y="6286500"/>
            <a:ext cx="762000" cy="4572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TextBox 6">
            <a:extLst>
              <a:ext uri="{FF2B5EF4-FFF2-40B4-BE49-F238E27FC236}">
                <a16:creationId xmlns:a16="http://schemas.microsoft.com/office/drawing/2014/main" id="{AD27C9AC-5F48-4C57-A266-CF746A1CF17D}"/>
              </a:ext>
            </a:extLst>
          </p:cNvPr>
          <p:cNvSpPr txBox="1"/>
          <p:nvPr/>
        </p:nvSpPr>
        <p:spPr>
          <a:xfrm>
            <a:off x="10972801" y="6547614"/>
            <a:ext cx="713423" cy="103683"/>
          </a:xfrm>
          <a:prstGeom prst="rect">
            <a:avLst/>
          </a:prstGeom>
        </p:spPr>
        <p:txBody>
          <a:bodyPr vert="horz" wrap="square" lIns="0" tIns="0" rIns="0" bIns="0" rtlCol="0" anchor="ctr">
            <a:spAutoFit/>
          </a:bodyPr>
          <a:lstStyle>
            <a:defPPr>
              <a:defRPr lang="en-US"/>
            </a:defPPr>
            <a:lvl1pPr>
              <a:defRPr sz="800">
                <a:solidFill>
                  <a:schemeClr val="tx1">
                    <a:tint val="75000"/>
                  </a:schemeClr>
                </a:solidFill>
              </a:defRPr>
            </a:lvl1pPr>
          </a:lstStyle>
          <a:p>
            <a:pPr marL="0" lvl="0" algn="r" defTabSz="685800" rtl="0" eaLnBrk="1" latinLnBrk="0" hangingPunct="1">
              <a:lnSpc>
                <a:spcPct val="125000"/>
              </a:lnSpc>
            </a:pPr>
            <a:fld id="{B01BFD70-D99E-427C-A01B-19B2BB56A3C8}" type="slidenum">
              <a:rPr lang="en-US" sz="600" kern="1200" smtClean="0">
                <a:solidFill>
                  <a:schemeClr val="bg1"/>
                </a:solidFill>
                <a:latin typeface="+mn-lt"/>
                <a:ea typeface="+mn-ea"/>
                <a:cs typeface="+mn-cs"/>
              </a:rPr>
              <a:pPr marL="0" lvl="0" algn="r" defTabSz="685800" rtl="0" eaLnBrk="1" latinLnBrk="0" hangingPunct="1">
                <a:lnSpc>
                  <a:spcPct val="125000"/>
                </a:lnSpc>
              </a:pPr>
              <a:t>‹#›</a:t>
            </a:fld>
            <a:endParaRPr lang="en-US" sz="600" kern="1200" dirty="0">
              <a:solidFill>
                <a:schemeClr val="bg1"/>
              </a:solidFill>
              <a:latin typeface="+mn-lt"/>
              <a:ea typeface="+mn-ea"/>
              <a:cs typeface="+mn-cs"/>
            </a:endParaRPr>
          </a:p>
        </p:txBody>
      </p:sp>
      <p:sp>
        <p:nvSpPr>
          <p:cNvPr id="13" name="Text Placeholder 49">
            <a:extLst>
              <a:ext uri="{FF2B5EF4-FFF2-40B4-BE49-F238E27FC236}">
                <a16:creationId xmlns:a16="http://schemas.microsoft.com/office/drawing/2014/main" id="{E3F55FA9-E23E-4BC3-BF42-D3050B389841}"/>
              </a:ext>
            </a:extLst>
          </p:cNvPr>
          <p:cNvSpPr>
            <a:spLocks noGrp="1"/>
          </p:cNvSpPr>
          <p:nvPr>
            <p:ph type="body" sz="quarter" idx="12" hasCustomPrompt="1"/>
          </p:nvPr>
        </p:nvSpPr>
        <p:spPr bwMode="black">
          <a:xfrm>
            <a:off x="430214" y="440267"/>
            <a:ext cx="10287319" cy="4078243"/>
          </a:xfrm>
        </p:spPr>
        <p:txBody>
          <a:bodyPr/>
          <a:lstStyle>
            <a:lvl1pPr marL="0" indent="0">
              <a:lnSpc>
                <a:spcPct val="89000"/>
              </a:lnSpc>
              <a:spcBef>
                <a:spcPts val="900"/>
              </a:spcBef>
              <a:buFont typeface="Microsoft Sans Serif" panose="020B0604020202020204" pitchFamily="34" charset="0"/>
              <a:buChar char="​"/>
              <a:defRPr sz="4400">
                <a:solidFill>
                  <a:schemeClr val="bg1"/>
                </a:solidFill>
              </a:defRPr>
            </a:lvl1pPr>
            <a:lvl2pPr marL="0" indent="0">
              <a:lnSpc>
                <a:spcPct val="86000"/>
              </a:lnSpc>
              <a:spcBef>
                <a:spcPts val="900"/>
              </a:spcBef>
              <a:buFont typeface="Microsoft Sans Serif" panose="020B0604020202020204" pitchFamily="34" charset="0"/>
              <a:buNone/>
              <a:defRPr sz="4125">
                <a:solidFill>
                  <a:schemeClr val="tx1">
                    <a:lumMod val="85000"/>
                    <a:lumOff val="15000"/>
                  </a:schemeClr>
                </a:solidFill>
              </a:defRPr>
            </a:lvl2pPr>
            <a:lvl3pPr marL="0" indent="0">
              <a:lnSpc>
                <a:spcPct val="89000"/>
              </a:lnSpc>
              <a:spcBef>
                <a:spcPts val="900"/>
              </a:spcBef>
              <a:buFont typeface="Microsoft Sans Serif" panose="020B0604020202020204" pitchFamily="34" charset="0"/>
              <a:buChar char="​"/>
              <a:defRPr sz="3300">
                <a:solidFill>
                  <a:schemeClr val="bg1"/>
                </a:solidFill>
              </a:defRPr>
            </a:lvl3pPr>
            <a:lvl4pPr marL="0" indent="0">
              <a:lnSpc>
                <a:spcPct val="88000"/>
              </a:lnSpc>
              <a:spcBef>
                <a:spcPts val="900"/>
              </a:spcBef>
              <a:buFont typeface="Microsoft Sans Serif" panose="020B0604020202020204" pitchFamily="34" charset="0"/>
              <a:buChar char="​"/>
              <a:defRPr sz="2550">
                <a:solidFill>
                  <a:schemeClr val="bg1"/>
                </a:solidFill>
              </a:defRPr>
            </a:lvl4pPr>
            <a:lvl5pPr marL="0" indent="0">
              <a:lnSpc>
                <a:spcPct val="89000"/>
              </a:lnSpc>
              <a:spcBef>
                <a:spcPts val="900"/>
              </a:spcBef>
              <a:buFont typeface="Microsoft Sans Serif" panose="020B0604020202020204" pitchFamily="34" charset="0"/>
              <a:buNone/>
              <a:defRPr sz="2100">
                <a:solidFill>
                  <a:schemeClr val="bg1"/>
                </a:solidFill>
              </a:defRPr>
            </a:lvl5pPr>
            <a:lvl6pPr>
              <a:lnSpc>
                <a:spcPct val="94000"/>
              </a:lnSpc>
              <a:defRPr sz="1800">
                <a:solidFill>
                  <a:schemeClr val="bg1"/>
                </a:solidFill>
              </a:defRPr>
            </a:lvl6pPr>
            <a:lvl7pPr>
              <a:lnSpc>
                <a:spcPct val="88000"/>
              </a:lnSpc>
              <a:defRPr sz="5100">
                <a:solidFill>
                  <a:schemeClr val="bg1"/>
                </a:solidFill>
              </a:defRPr>
            </a:lvl7pPr>
            <a:lvl8pPr>
              <a:lnSpc>
                <a:spcPct val="84000"/>
              </a:lnSpc>
              <a:defRPr sz="6675">
                <a:solidFill>
                  <a:schemeClr val="bg1"/>
                </a:solidFill>
              </a:defRPr>
            </a:lvl8pPr>
            <a:lvl9pPr>
              <a:lnSpc>
                <a:spcPct val="84000"/>
              </a:lnSpc>
              <a:buNone/>
              <a:defRPr sz="8250">
                <a:solidFill>
                  <a:schemeClr val="bg1"/>
                </a:solidFill>
              </a:defRPr>
            </a:lvl9pPr>
          </a:lstStyle>
          <a:p>
            <a:pPr lvl="0"/>
            <a:r>
              <a:rPr lang="en-US" dirty="0"/>
              <a:t>Large quote</a:t>
            </a:r>
          </a:p>
        </p:txBody>
      </p:sp>
      <p:sp>
        <p:nvSpPr>
          <p:cNvPr id="14" name="Text Placeholder 43">
            <a:extLst>
              <a:ext uri="{FF2B5EF4-FFF2-40B4-BE49-F238E27FC236}">
                <a16:creationId xmlns:a16="http://schemas.microsoft.com/office/drawing/2014/main" id="{E4A5754E-4D86-41A1-80E1-A29BA9532695}"/>
              </a:ext>
            </a:extLst>
          </p:cNvPr>
          <p:cNvSpPr>
            <a:spLocks noGrp="1"/>
          </p:cNvSpPr>
          <p:nvPr>
            <p:ph type="body" sz="quarter" idx="10" hasCustomPrompt="1"/>
          </p:nvPr>
        </p:nvSpPr>
        <p:spPr bwMode="black">
          <a:xfrm>
            <a:off x="481809" y="6163388"/>
            <a:ext cx="2623343" cy="236312"/>
          </a:xfrm>
        </p:spPr>
        <p:txBody>
          <a:bodyPr anchor="b"/>
          <a:lstStyle>
            <a:lvl1pPr marL="0" indent="0">
              <a:lnSpc>
                <a:spcPct val="107000"/>
              </a:lnSpc>
              <a:spcBef>
                <a:spcPts val="0"/>
              </a:spcBef>
              <a:buNone/>
              <a:defRPr sz="1400" b="1">
                <a:solidFill>
                  <a:schemeClr val="bg1"/>
                </a:solidFill>
              </a:defRPr>
            </a:lvl1pPr>
            <a:lvl2pPr marL="0" indent="0">
              <a:lnSpc>
                <a:spcPct val="114000"/>
              </a:lnSpc>
              <a:spcBef>
                <a:spcPts val="0"/>
              </a:spcBef>
              <a:buNone/>
              <a:defRPr sz="1050">
                <a:solidFill>
                  <a:schemeClr val="bg1"/>
                </a:solidFill>
              </a:defRPr>
            </a:lvl2pPr>
            <a:lvl3pPr marL="0" indent="0">
              <a:lnSpc>
                <a:spcPct val="114000"/>
              </a:lnSpc>
              <a:spcBef>
                <a:spcPts val="0"/>
              </a:spcBef>
              <a:buNone/>
              <a:defRPr sz="1050">
                <a:solidFill>
                  <a:schemeClr val="bg1"/>
                </a:solidFill>
              </a:defRPr>
            </a:lvl3pPr>
            <a:lvl4pPr marL="0" indent="0">
              <a:lnSpc>
                <a:spcPct val="114000"/>
              </a:lnSpc>
              <a:spcBef>
                <a:spcPts val="0"/>
              </a:spcBef>
              <a:buNone/>
              <a:defRPr sz="1050">
                <a:solidFill>
                  <a:schemeClr val="bg1"/>
                </a:solidFill>
              </a:defRPr>
            </a:lvl4pPr>
            <a:lvl5pPr marL="0" indent="0">
              <a:lnSpc>
                <a:spcPct val="114000"/>
              </a:lnSpc>
              <a:spcBef>
                <a:spcPts val="0"/>
              </a:spcBef>
              <a:buNone/>
              <a:defRPr sz="1050">
                <a:solidFill>
                  <a:schemeClr val="bg1"/>
                </a:solidFill>
              </a:defRPr>
            </a:lvl5pPr>
          </a:lstStyle>
          <a:p>
            <a:pPr lvl="0"/>
            <a:r>
              <a:rPr lang="en-US" dirty="0"/>
              <a:t>Quote attribution </a:t>
            </a:r>
          </a:p>
        </p:txBody>
      </p:sp>
      <p:sp>
        <p:nvSpPr>
          <p:cNvPr id="15" name="Text Placeholder 47">
            <a:extLst>
              <a:ext uri="{FF2B5EF4-FFF2-40B4-BE49-F238E27FC236}">
                <a16:creationId xmlns:a16="http://schemas.microsoft.com/office/drawing/2014/main" id="{9AE4CF49-0447-4357-9EBA-6707E6FCC613}"/>
              </a:ext>
            </a:extLst>
          </p:cNvPr>
          <p:cNvSpPr>
            <a:spLocks noGrp="1"/>
          </p:cNvSpPr>
          <p:nvPr>
            <p:ph type="body" sz="quarter" idx="11" hasCustomPrompt="1"/>
          </p:nvPr>
        </p:nvSpPr>
        <p:spPr bwMode="black">
          <a:xfrm>
            <a:off x="3340101" y="6163388"/>
            <a:ext cx="2613027" cy="236312"/>
          </a:xfrm>
        </p:spPr>
        <p:txBody>
          <a:bodyPr anchor="b"/>
          <a:lstStyle>
            <a:lvl1pPr marL="0" indent="0">
              <a:lnSpc>
                <a:spcPct val="107000"/>
              </a:lnSpc>
              <a:buNone/>
              <a:defRPr sz="1400">
                <a:solidFill>
                  <a:schemeClr val="bg1"/>
                </a:solidFill>
              </a:defRPr>
            </a:lvl1pPr>
            <a:lvl2pPr marL="0" indent="0">
              <a:lnSpc>
                <a:spcPct val="114000"/>
              </a:lnSpc>
              <a:buNone/>
              <a:defRPr sz="1050">
                <a:solidFill>
                  <a:schemeClr val="bg1"/>
                </a:solidFill>
              </a:defRPr>
            </a:lvl2pPr>
            <a:lvl3pPr marL="0" indent="0">
              <a:lnSpc>
                <a:spcPct val="114000"/>
              </a:lnSpc>
              <a:buNone/>
              <a:defRPr sz="1050">
                <a:solidFill>
                  <a:schemeClr val="bg1"/>
                </a:solidFill>
              </a:defRPr>
            </a:lvl3pPr>
            <a:lvl4pPr marL="0" indent="0">
              <a:lnSpc>
                <a:spcPct val="114000"/>
              </a:lnSpc>
              <a:buNone/>
              <a:defRPr sz="1050">
                <a:solidFill>
                  <a:schemeClr val="bg1"/>
                </a:solidFill>
              </a:defRPr>
            </a:lvl4pPr>
            <a:lvl5pPr marL="0" indent="0">
              <a:lnSpc>
                <a:spcPct val="114000"/>
              </a:lnSpc>
              <a:buNone/>
              <a:defRPr sz="1050">
                <a:solidFill>
                  <a:schemeClr val="bg1"/>
                </a:solidFill>
              </a:defRPr>
            </a:lvl5pPr>
          </a:lstStyle>
          <a:p>
            <a:pPr lvl="0"/>
            <a:r>
              <a:rPr lang="en-US" dirty="0"/>
              <a:t>Title/source</a:t>
            </a:r>
          </a:p>
        </p:txBody>
      </p:sp>
    </p:spTree>
    <p:extLst>
      <p:ext uri="{BB962C8B-B14F-4D97-AF65-F5344CB8AC3E}">
        <p14:creationId xmlns:p14="http://schemas.microsoft.com/office/powerpoint/2010/main" val="2652457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Subtitle">
    <p:spTree>
      <p:nvGrpSpPr>
        <p:cNvPr id="1" name=""/>
        <p:cNvGrpSpPr/>
        <p:nvPr/>
      </p:nvGrpSpPr>
      <p:grpSpPr>
        <a:xfrm>
          <a:off x="0" y="0"/>
          <a:ext cx="0" cy="0"/>
          <a:chOff x="0" y="0"/>
          <a:chExt cx="0" cy="0"/>
        </a:xfrm>
      </p:grpSpPr>
      <p:sp>
        <p:nvSpPr>
          <p:cNvPr id="5" name="Subtitle">
            <a:extLst>
              <a:ext uri="{FF2B5EF4-FFF2-40B4-BE49-F238E27FC236}">
                <a16:creationId xmlns:a16="http://schemas.microsoft.com/office/drawing/2014/main" id="{27286BD7-4573-4AC0-A2EA-73702314CA0C}"/>
              </a:ext>
            </a:extLst>
          </p:cNvPr>
          <p:cNvSpPr>
            <a:spLocks noGrp="1"/>
          </p:cNvSpPr>
          <p:nvPr>
            <p:ph type="subTitle" idx="1"/>
          </p:nvPr>
        </p:nvSpPr>
        <p:spPr>
          <a:xfrm>
            <a:off x="479793" y="986837"/>
            <a:ext cx="11202619"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9" name="Title 8">
            <a:extLst>
              <a:ext uri="{FF2B5EF4-FFF2-40B4-BE49-F238E27FC236}">
                <a16:creationId xmlns:a16="http://schemas.microsoft.com/office/drawing/2014/main" id="{7CC5A112-9FC3-4AB8-9EDC-6B1C64DE49F2}"/>
              </a:ext>
            </a:extLst>
          </p:cNvPr>
          <p:cNvSpPr>
            <a:spLocks noGrp="1"/>
          </p:cNvSpPr>
          <p:nvPr>
            <p:ph type="title"/>
          </p:nvPr>
        </p:nvSpPr>
        <p:spPr/>
        <p:txBody>
          <a:bodyPr/>
          <a:lstStyle/>
          <a:p>
            <a:r>
              <a:rPr lang="en-US"/>
              <a:t>Click to edit Master title style</a:t>
            </a:r>
          </a:p>
        </p:txBody>
      </p:sp>
      <p:sp>
        <p:nvSpPr>
          <p:cNvPr id="6" name="Footer Placeholder 4">
            <a:extLst>
              <a:ext uri="{FF2B5EF4-FFF2-40B4-BE49-F238E27FC236}">
                <a16:creationId xmlns:a16="http://schemas.microsoft.com/office/drawing/2014/main" id="{861288F1-63D8-4F93-967B-8F10766A6D24}"/>
              </a:ext>
            </a:extLst>
          </p:cNvPr>
          <p:cNvSpPr>
            <a:spLocks noGrp="1"/>
          </p:cNvSpPr>
          <p:nvPr>
            <p:ph type="ftr" sz="quarter" idx="3"/>
          </p:nvPr>
        </p:nvSpPr>
        <p:spPr>
          <a:xfrm>
            <a:off x="492495" y="6465497"/>
            <a:ext cx="10237896"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Sameer Vermani (Qualcomm)</a:t>
            </a:r>
          </a:p>
        </p:txBody>
      </p:sp>
    </p:spTree>
    <p:extLst>
      <p:ext uri="{BB962C8B-B14F-4D97-AF65-F5344CB8AC3E}">
        <p14:creationId xmlns:p14="http://schemas.microsoft.com/office/powerpoint/2010/main" val="619867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p:cSld name="14_Thank You">
    <p:bg bwMode="gray">
      <p:bgPr>
        <a:solidFill>
          <a:schemeClr val="accent1"/>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p:nvSpPr>
        <p:spPr bwMode="gray">
          <a:xfrm flipV="1">
            <a:off x="1589" y="0"/>
            <a:ext cx="10014977" cy="6170634"/>
          </a:xfrm>
          <a:prstGeom prst="round1Rect">
            <a:avLst>
              <a:gd name="adj" fmla="val 3140"/>
            </a:avLst>
          </a:prstGeom>
          <a:gradFill>
            <a:gsLst>
              <a:gs pos="0">
                <a:srgbClr val="6283EE"/>
              </a:gs>
              <a:gs pos="75000">
                <a:schemeClr val="accent2"/>
              </a:gs>
            </a:gsLst>
            <a:lin ang="3000000" scaled="0"/>
          </a:gradFill>
          <a:ln>
            <a:noFill/>
          </a:ln>
          <a:effectLst>
            <a:outerShdw blurRad="571500" dist="317500" dir="8100000" algn="t" rotWithShape="0">
              <a:schemeClr val="accent1">
                <a:lumMod val="50000"/>
                <a:alpha val="9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p:nvSpPr>
        <p:spPr bwMode="gray">
          <a:xfrm flipV="1">
            <a:off x="-6350" y="2"/>
            <a:ext cx="8121651"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rgbClr val="111D51">
                <a:alpha val="8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p:nvSpPr>
        <p:spPr bwMode="gray">
          <a:xfrm>
            <a:off x="484657" y="2348891"/>
            <a:ext cx="3952236" cy="623376"/>
          </a:xfrm>
          <a:prstGeom prst="rect">
            <a:avLst/>
          </a:prstGeom>
          <a:noFill/>
        </p:spPr>
        <p:txBody>
          <a:bodyPr wrap="square" lIns="0" tIns="0" rIns="0" bIns="0" rtlCol="0">
            <a:spAutoFit/>
          </a:bodyPr>
          <a:lstStyle/>
          <a:p>
            <a:pPr marL="0" marR="0" lvl="0" indent="0" algn="l" defTabSz="685800" rtl="0" eaLnBrk="1" fontAlgn="auto" latinLnBrk="0" hangingPunct="1">
              <a:lnSpc>
                <a:spcPct val="118000"/>
              </a:lnSpc>
              <a:spcBef>
                <a:spcPts val="0"/>
              </a:spcBef>
              <a:spcAft>
                <a:spcPts val="150"/>
              </a:spcAft>
              <a:buClrTx/>
              <a:buSzTx/>
              <a:buFontTx/>
              <a:buNone/>
              <a:tabLst/>
              <a:defRPr/>
            </a:pPr>
            <a:r>
              <a:rPr kumimoji="0" lang="en-US" sz="105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Follow us on:</a:t>
            </a:r>
          </a:p>
          <a:p>
            <a:pPr marL="0" marR="0" lvl="0" indent="0" algn="l" defTabSz="685800" rtl="0" eaLnBrk="1" fontAlgn="auto" latinLnBrk="0" hangingPunct="1">
              <a:lnSpc>
                <a:spcPct val="118000"/>
              </a:lnSpc>
              <a:spcBef>
                <a:spcPts val="0"/>
              </a:spcBef>
              <a:spcAft>
                <a:spcPts val="150"/>
              </a:spcAft>
              <a:buClrTx/>
              <a:buSzTx/>
              <a:buFontTx/>
              <a:buNone/>
              <a:tabLst/>
              <a:defRPr/>
            </a:pPr>
            <a:r>
              <a:rPr kumimoji="0" lang="en-US" sz="105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For more information, visit us at:</a:t>
            </a:r>
          </a:p>
          <a:p>
            <a:pPr marL="0" marR="0" lvl="0" indent="0" algn="l" defTabSz="685800" rtl="0" eaLnBrk="1" fontAlgn="auto" latinLnBrk="0" hangingPunct="1">
              <a:lnSpc>
                <a:spcPct val="118000"/>
              </a:lnSpc>
              <a:spcBef>
                <a:spcPts val="0"/>
              </a:spcBef>
              <a:spcAft>
                <a:spcPts val="150"/>
              </a:spcAft>
              <a:buClrTx/>
              <a:buSzTx/>
              <a:buFontTx/>
              <a:buNone/>
              <a:tabLst/>
              <a:defRPr/>
            </a:pPr>
            <a:r>
              <a:rPr kumimoji="0" lang="en-US" sz="105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p:nvSpPr>
        <p:spPr bwMode="gray">
          <a:xfrm>
            <a:off x="483069" y="1128889"/>
            <a:ext cx="3952236" cy="735458"/>
          </a:xfrm>
          <a:prstGeom prst="rect">
            <a:avLst/>
          </a:prstGeom>
          <a:noFill/>
        </p:spPr>
        <p:txBody>
          <a:bodyPr wrap="square" lIns="0" tIns="0" rIns="0" bIns="0" rtlCol="0">
            <a:spAutoFit/>
          </a:bodyPr>
          <a:lstStyle/>
          <a:p>
            <a:pPr marL="0" marR="0" lvl="0" indent="0" algn="l" defTabSz="685800" rtl="0" eaLnBrk="1" fontAlgn="auto" latinLnBrk="0" hangingPunct="1">
              <a:lnSpc>
                <a:spcPct val="118000"/>
              </a:lnSpc>
              <a:spcBef>
                <a:spcPts val="0"/>
              </a:spcBef>
              <a:spcAft>
                <a:spcPts val="150"/>
              </a:spcAft>
              <a:buClrTx/>
              <a:buSzTx/>
              <a:buFontTx/>
              <a:buNone/>
              <a:tabLst/>
              <a:defRPr/>
            </a:pPr>
            <a:r>
              <a:rPr kumimoji="0" lang="en-US" sz="4400" b="0" i="0" u="none" strike="noStrike" kern="1200" cap="none" spc="0" normalizeH="0" baseline="0" noProof="0" dirty="0">
                <a:ln>
                  <a:noFill/>
                </a:ln>
                <a:solidFill>
                  <a:prstClr val="black"/>
                </a:solidFill>
                <a:effectLst/>
                <a:uLnTx/>
                <a:uFillTx/>
                <a:latin typeface="Microsoft Sans Serif" panose="020B0604020202020204" pitchFamily="34" charset="0"/>
                <a:ea typeface="+mn-ea"/>
                <a:cs typeface="+mn-cs"/>
              </a:rPr>
              <a:t>Thank you!</a:t>
            </a:r>
          </a:p>
        </p:txBody>
      </p:sp>
      <p:sp>
        <p:nvSpPr>
          <p:cNvPr id="67" name="Freeform 5">
            <a:extLst>
              <a:ext uri="{FF2B5EF4-FFF2-40B4-BE49-F238E27FC236}">
                <a16:creationId xmlns:a16="http://schemas.microsoft.com/office/drawing/2014/main" id="{F10D12FF-B8DF-4183-9D22-AFAAE622DB2E}"/>
              </a:ext>
            </a:extLst>
          </p:cNvPr>
          <p:cNvSpPr>
            <a:spLocks noChangeAspect="1" noEditPoints="1"/>
          </p:cNvSpPr>
          <p:nvPr/>
        </p:nvSpPr>
        <p:spPr bwMode="gray">
          <a:xfrm>
            <a:off x="486405" y="529577"/>
            <a:ext cx="1316736" cy="181008"/>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grpSp>
        <p:nvGrpSpPr>
          <p:cNvPr id="68" name="Group 67">
            <a:extLst>
              <a:ext uri="{FF2B5EF4-FFF2-40B4-BE49-F238E27FC236}">
                <a16:creationId xmlns:a16="http://schemas.microsoft.com/office/drawing/2014/main" id="{F21D890C-2ADA-4847-B08F-508830EE95ED}"/>
              </a:ext>
            </a:extLst>
          </p:cNvPr>
          <p:cNvGrpSpPr/>
          <p:nvPr/>
        </p:nvGrpSpPr>
        <p:grpSpPr bwMode="gray">
          <a:xfrm>
            <a:off x="1650011" y="2357703"/>
            <a:ext cx="697352" cy="137891"/>
            <a:chOff x="2444506" y="3670918"/>
            <a:chExt cx="398161" cy="104972"/>
          </a:xfrm>
          <a:solidFill>
            <a:schemeClr val="tx1">
              <a:lumMod val="85000"/>
              <a:lumOff val="15000"/>
            </a:schemeClr>
          </a:solidFill>
        </p:grpSpPr>
        <p:sp>
          <p:nvSpPr>
            <p:cNvPr id="69" name="Freeform 12">
              <a:extLst>
                <a:ext uri="{FF2B5EF4-FFF2-40B4-BE49-F238E27FC236}">
                  <a16:creationId xmlns:a16="http://schemas.microsoft.com/office/drawing/2014/main" id="{F8029CF1-366F-42F5-BC47-82680E57D8E1}"/>
                </a:ext>
              </a:extLst>
            </p:cNvPr>
            <p:cNvSpPr>
              <a:spLocks noChangeAspect="1"/>
            </p:cNvSpPr>
            <p:nvPr/>
          </p:nvSpPr>
          <p:spPr bwMode="gray">
            <a:xfrm>
              <a:off x="2560525" y="3671306"/>
              <a:ext cx="128510" cy="104427"/>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70" name="Group 5">
              <a:extLst>
                <a:ext uri="{FF2B5EF4-FFF2-40B4-BE49-F238E27FC236}">
                  <a16:creationId xmlns:a16="http://schemas.microsoft.com/office/drawing/2014/main" id="{4B6E852C-7630-4CD4-B076-E765A3481ACA}"/>
                </a:ext>
              </a:extLst>
            </p:cNvPr>
            <p:cNvGrpSpPr>
              <a:grpSpLocks noChangeAspect="1"/>
            </p:cNvGrpSpPr>
            <p:nvPr/>
          </p:nvGrpSpPr>
          <p:grpSpPr bwMode="gray">
            <a:xfrm>
              <a:off x="2737906" y="3671305"/>
              <a:ext cx="104761" cy="103529"/>
              <a:chOff x="3151" y="1656"/>
              <a:chExt cx="1020" cy="1008"/>
            </a:xfrm>
            <a:grpFill/>
          </p:grpSpPr>
          <p:sp>
            <p:nvSpPr>
              <p:cNvPr id="73" name="Freeform 6">
                <a:extLst>
                  <a:ext uri="{FF2B5EF4-FFF2-40B4-BE49-F238E27FC236}">
                    <a16:creationId xmlns:a16="http://schemas.microsoft.com/office/drawing/2014/main" id="{9D1FD03E-651D-48ED-A6C2-1AD52C46B246}"/>
                  </a:ext>
                </a:extLst>
              </p:cNvPr>
              <p:cNvSpPr>
                <a:spLocks noEditPoints="1"/>
              </p:cNvSpPr>
              <p:nvPr/>
            </p:nvSpPr>
            <p:spPr bwMode="gray">
              <a:xfrm>
                <a:off x="315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74" name="Freeform 7">
                <a:extLst>
                  <a:ext uri="{FF2B5EF4-FFF2-40B4-BE49-F238E27FC236}">
                    <a16:creationId xmlns:a16="http://schemas.microsoft.com/office/drawing/2014/main" id="{F9902ADF-A486-4863-A9A7-6B008B099A0B}"/>
                  </a:ext>
                </a:extLst>
              </p:cNvPr>
              <p:cNvSpPr>
                <a:spLocks/>
              </p:cNvSpPr>
              <p:nvPr/>
            </p:nvSpPr>
            <p:spPr bwMode="gray">
              <a:xfrm>
                <a:off x="350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72" name="Freeform 5">
              <a:extLst>
                <a:ext uri="{FF2B5EF4-FFF2-40B4-BE49-F238E27FC236}">
                  <a16:creationId xmlns:a16="http://schemas.microsoft.com/office/drawing/2014/main" id="{FD1BF62B-C62E-4A2D-9588-872AC27BF749}"/>
                </a:ext>
              </a:extLst>
            </p:cNvPr>
            <p:cNvSpPr>
              <a:spLocks/>
            </p:cNvSpPr>
            <p:nvPr/>
          </p:nvSpPr>
          <p:spPr bwMode="gray">
            <a:xfrm>
              <a:off x="2444506" y="3670918"/>
              <a:ext cx="48669" cy="104972"/>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15" name="TextBox 14">
            <a:extLst>
              <a:ext uri="{FF2B5EF4-FFF2-40B4-BE49-F238E27FC236}">
                <a16:creationId xmlns:a16="http://schemas.microsoft.com/office/drawing/2014/main" id="{EF7462EF-9660-4B33-90CB-17A0DE726C51}"/>
              </a:ext>
            </a:extLst>
          </p:cNvPr>
          <p:cNvSpPr txBox="1"/>
          <p:nvPr/>
        </p:nvSpPr>
        <p:spPr bwMode="gray">
          <a:xfrm>
            <a:off x="494976" y="4086844"/>
            <a:ext cx="3637472" cy="1750159"/>
          </a:xfrm>
          <a:prstGeom prst="rect">
            <a:avLst/>
          </a:prstGeom>
          <a:noFill/>
        </p:spPr>
        <p:txBody>
          <a:bodyPr wrap="square" lIns="0" tIns="0" rIns="0" bIns="0" rtlCol="0">
            <a:spAutoFit/>
          </a:bodyPr>
          <a:lstStyle/>
          <a:p>
            <a:pPr marL="0" marR="0" lvl="0" indent="0" algn="l" defTabSz="685800" rtl="0" eaLnBrk="1" fontAlgn="auto" latinLnBrk="0" hangingPunct="1">
              <a:lnSpc>
                <a:spcPct val="125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Nothing in these materials is an offer to sell any of the components or devices referenced herein.</a:t>
            </a:r>
          </a:p>
          <a:p>
            <a:pPr marL="0" marR="0" lvl="0" indent="0" algn="l" defTabSz="685800" rtl="0" eaLnBrk="1" fontAlgn="auto" latinLnBrk="0" hangingPunct="1">
              <a:lnSpc>
                <a:spcPct val="125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©2018 Qualcomm Technologies, Inc. and/or its affiliated companies. All Rights Reserved.</a:t>
            </a:r>
          </a:p>
          <a:p>
            <a:pPr marL="0" marR="0" lvl="0" indent="0" algn="l" defTabSz="685800" rtl="0" eaLnBrk="1" fontAlgn="auto" latinLnBrk="0" hangingPunct="1">
              <a:lnSpc>
                <a:spcPct val="125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Qualcomm is a trademark of Qualcomm Incorporated, registered in the United States </a:t>
            </a:r>
            <a:b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b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and other countries. Other products and brand names may be trademarks or registered trademarks of their respective owners.</a:t>
            </a:r>
          </a:p>
        </p:txBody>
      </p:sp>
      <p:sp>
        <p:nvSpPr>
          <p:cNvPr id="16" name="TextBox 15">
            <a:extLst>
              <a:ext uri="{FF2B5EF4-FFF2-40B4-BE49-F238E27FC236}">
                <a16:creationId xmlns:a16="http://schemas.microsoft.com/office/drawing/2014/main" id="{CAE4497D-C430-4393-BC6B-75B8DDCED0BF}"/>
              </a:ext>
            </a:extLst>
          </p:cNvPr>
          <p:cNvSpPr txBox="1"/>
          <p:nvPr/>
        </p:nvSpPr>
        <p:spPr bwMode="gray">
          <a:xfrm>
            <a:off x="4435304" y="4086843"/>
            <a:ext cx="5151459" cy="1519327"/>
          </a:xfrm>
          <a:prstGeom prst="rect">
            <a:avLst/>
          </a:prstGeom>
          <a:noFill/>
        </p:spPr>
        <p:txBody>
          <a:bodyPr wrap="square" lIns="0" tIns="0" rIns="0" bIns="0" rtlCol="0">
            <a:spAutoFit/>
          </a:bodyPr>
          <a:lstStyle/>
          <a:p>
            <a:pPr marL="0" marR="0" lvl="0" indent="0" algn="l" defTabSz="685800" rtl="0" eaLnBrk="1" fontAlgn="auto" latinLnBrk="0" hangingPunct="1">
              <a:lnSpc>
                <a:spcPct val="125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 QCT.</a:t>
            </a:r>
          </a:p>
        </p:txBody>
      </p:sp>
    </p:spTree>
    <p:extLst>
      <p:ext uri="{BB962C8B-B14F-4D97-AF65-F5344CB8AC3E}">
        <p14:creationId xmlns:p14="http://schemas.microsoft.com/office/powerpoint/2010/main" val="3569276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p:cSld name="10_Thank You">
    <p:bg bwMode="gray">
      <p:bgPr>
        <a:solidFill>
          <a:schemeClr val="accent3"/>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p:nvSpPr>
        <p:spPr bwMode="gray">
          <a:xfrm flipV="1">
            <a:off x="1589" y="0"/>
            <a:ext cx="10014977" cy="6170634"/>
          </a:xfrm>
          <a:prstGeom prst="round1Rect">
            <a:avLst>
              <a:gd name="adj" fmla="val 3140"/>
            </a:avLst>
          </a:prstGeom>
          <a:gradFill>
            <a:gsLst>
              <a:gs pos="0">
                <a:srgbClr val="80BCAA"/>
              </a:gs>
              <a:gs pos="75000">
                <a:schemeClr val="accent3">
                  <a:lumMod val="60000"/>
                  <a:lumOff val="40000"/>
                </a:schemeClr>
              </a:gs>
            </a:gsLst>
            <a:lin ang="3000000" scaled="0"/>
          </a:gradFill>
          <a:ln>
            <a:noFill/>
          </a:ln>
          <a:effectLst>
            <a:outerShdw blurRad="825500" dist="317500" dir="8100000" algn="t" rotWithShape="0">
              <a:schemeClr val="accent3">
                <a:lumMod val="50000"/>
                <a:alpha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p:nvSpPr>
        <p:spPr bwMode="gray">
          <a:xfrm flipV="1">
            <a:off x="-6350" y="2"/>
            <a:ext cx="8121651"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chemeClr val="accent3">
                <a:lumMod val="50000"/>
                <a:alpha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p:nvSpPr>
        <p:spPr bwMode="gray">
          <a:xfrm>
            <a:off x="484657" y="2348891"/>
            <a:ext cx="3952236" cy="623376"/>
          </a:xfrm>
          <a:prstGeom prst="rect">
            <a:avLst/>
          </a:prstGeom>
          <a:noFill/>
        </p:spPr>
        <p:txBody>
          <a:bodyPr wrap="square" lIns="0" tIns="0" rIns="0" bIns="0" rtlCol="0">
            <a:spAutoFit/>
          </a:bodyPr>
          <a:lstStyle/>
          <a:p>
            <a:pPr marL="0" marR="0" lvl="0" indent="0" algn="l" defTabSz="685800" rtl="0" eaLnBrk="1" fontAlgn="auto" latinLnBrk="0" hangingPunct="1">
              <a:lnSpc>
                <a:spcPct val="118000"/>
              </a:lnSpc>
              <a:spcBef>
                <a:spcPts val="0"/>
              </a:spcBef>
              <a:spcAft>
                <a:spcPts val="150"/>
              </a:spcAft>
              <a:buClrTx/>
              <a:buSzTx/>
              <a:buFontTx/>
              <a:buNone/>
              <a:tabLst/>
              <a:defRPr/>
            </a:pPr>
            <a:r>
              <a:rPr kumimoji="0" lang="en-US" sz="105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Follow us on:</a:t>
            </a:r>
          </a:p>
          <a:p>
            <a:pPr marL="0" marR="0" lvl="0" indent="0" algn="l" defTabSz="685800" rtl="0" eaLnBrk="1" fontAlgn="auto" latinLnBrk="0" hangingPunct="1">
              <a:lnSpc>
                <a:spcPct val="118000"/>
              </a:lnSpc>
              <a:spcBef>
                <a:spcPts val="0"/>
              </a:spcBef>
              <a:spcAft>
                <a:spcPts val="150"/>
              </a:spcAft>
              <a:buClrTx/>
              <a:buSzTx/>
              <a:buFontTx/>
              <a:buNone/>
              <a:tabLst/>
              <a:defRPr/>
            </a:pPr>
            <a:r>
              <a:rPr kumimoji="0" lang="en-US" sz="105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For more information, visit us at:</a:t>
            </a:r>
          </a:p>
          <a:p>
            <a:pPr marL="0" marR="0" lvl="0" indent="0" algn="l" defTabSz="685800" rtl="0" eaLnBrk="1" fontAlgn="auto" latinLnBrk="0" hangingPunct="1">
              <a:lnSpc>
                <a:spcPct val="118000"/>
              </a:lnSpc>
              <a:spcBef>
                <a:spcPts val="0"/>
              </a:spcBef>
              <a:spcAft>
                <a:spcPts val="150"/>
              </a:spcAft>
              <a:buClrTx/>
              <a:buSzTx/>
              <a:buFontTx/>
              <a:buNone/>
              <a:tabLst/>
              <a:defRPr/>
            </a:pPr>
            <a:r>
              <a:rPr kumimoji="0" lang="en-US" sz="105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p:nvSpPr>
        <p:spPr bwMode="gray">
          <a:xfrm>
            <a:off x="483069" y="1128889"/>
            <a:ext cx="3952236" cy="735458"/>
          </a:xfrm>
          <a:prstGeom prst="rect">
            <a:avLst/>
          </a:prstGeom>
          <a:noFill/>
        </p:spPr>
        <p:txBody>
          <a:bodyPr wrap="square" lIns="0" tIns="0" rIns="0" bIns="0" rtlCol="0">
            <a:spAutoFit/>
          </a:bodyPr>
          <a:lstStyle/>
          <a:p>
            <a:pPr marL="0" marR="0" lvl="0" indent="0" algn="l" defTabSz="685800" rtl="0" eaLnBrk="1" fontAlgn="auto" latinLnBrk="0" hangingPunct="1">
              <a:lnSpc>
                <a:spcPct val="118000"/>
              </a:lnSpc>
              <a:spcBef>
                <a:spcPts val="0"/>
              </a:spcBef>
              <a:spcAft>
                <a:spcPts val="150"/>
              </a:spcAft>
              <a:buClrTx/>
              <a:buSzTx/>
              <a:buFontTx/>
              <a:buNone/>
              <a:tabLst/>
              <a:defRPr/>
            </a:pPr>
            <a:r>
              <a:rPr kumimoji="0" lang="en-US" sz="4400" b="0" i="0" u="none" strike="noStrike" kern="1200" cap="none" spc="0" normalizeH="0" baseline="0" noProof="0" dirty="0">
                <a:ln>
                  <a:noFill/>
                </a:ln>
                <a:solidFill>
                  <a:prstClr val="black"/>
                </a:solidFill>
                <a:effectLst/>
                <a:uLnTx/>
                <a:uFillTx/>
                <a:latin typeface="Microsoft Sans Serif" panose="020B0604020202020204" pitchFamily="34" charset="0"/>
                <a:ea typeface="+mn-ea"/>
                <a:cs typeface="+mn-cs"/>
              </a:rPr>
              <a:t>Thank you!</a:t>
            </a:r>
          </a:p>
        </p:txBody>
      </p:sp>
      <p:sp>
        <p:nvSpPr>
          <p:cNvPr id="15" name="Freeform 5">
            <a:extLst>
              <a:ext uri="{FF2B5EF4-FFF2-40B4-BE49-F238E27FC236}">
                <a16:creationId xmlns:a16="http://schemas.microsoft.com/office/drawing/2014/main" id="{681B47AD-79E9-460C-9DD3-A7DCB56D9D30}"/>
              </a:ext>
            </a:extLst>
          </p:cNvPr>
          <p:cNvSpPr>
            <a:spLocks noChangeAspect="1" noEditPoints="1"/>
          </p:cNvSpPr>
          <p:nvPr/>
        </p:nvSpPr>
        <p:spPr bwMode="gray">
          <a:xfrm>
            <a:off x="486405" y="529577"/>
            <a:ext cx="1316736" cy="181008"/>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grpSp>
        <p:nvGrpSpPr>
          <p:cNvPr id="16" name="Group 15">
            <a:extLst>
              <a:ext uri="{FF2B5EF4-FFF2-40B4-BE49-F238E27FC236}">
                <a16:creationId xmlns:a16="http://schemas.microsoft.com/office/drawing/2014/main" id="{30014F1E-848F-4403-A30F-90660299C8A3}"/>
              </a:ext>
            </a:extLst>
          </p:cNvPr>
          <p:cNvGrpSpPr/>
          <p:nvPr/>
        </p:nvGrpSpPr>
        <p:grpSpPr bwMode="gray">
          <a:xfrm>
            <a:off x="1650011" y="2357703"/>
            <a:ext cx="697352" cy="137891"/>
            <a:chOff x="2444506" y="3670918"/>
            <a:chExt cx="398161" cy="104972"/>
          </a:xfrm>
          <a:solidFill>
            <a:schemeClr val="tx1">
              <a:lumMod val="85000"/>
              <a:lumOff val="15000"/>
            </a:schemeClr>
          </a:solidFill>
        </p:grpSpPr>
        <p:sp>
          <p:nvSpPr>
            <p:cNvPr id="17" name="Freeform 12">
              <a:extLst>
                <a:ext uri="{FF2B5EF4-FFF2-40B4-BE49-F238E27FC236}">
                  <a16:creationId xmlns:a16="http://schemas.microsoft.com/office/drawing/2014/main" id="{D92A771E-E8C5-40F4-96CB-5195795CF463}"/>
                </a:ext>
              </a:extLst>
            </p:cNvPr>
            <p:cNvSpPr>
              <a:spLocks noChangeAspect="1"/>
            </p:cNvSpPr>
            <p:nvPr/>
          </p:nvSpPr>
          <p:spPr bwMode="gray">
            <a:xfrm>
              <a:off x="2560525" y="3671306"/>
              <a:ext cx="128510" cy="104427"/>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18" name="Group 5">
              <a:extLst>
                <a:ext uri="{FF2B5EF4-FFF2-40B4-BE49-F238E27FC236}">
                  <a16:creationId xmlns:a16="http://schemas.microsoft.com/office/drawing/2014/main" id="{10A971B8-9792-413D-9595-8C934435B76E}"/>
                </a:ext>
              </a:extLst>
            </p:cNvPr>
            <p:cNvGrpSpPr>
              <a:grpSpLocks noChangeAspect="1"/>
            </p:cNvGrpSpPr>
            <p:nvPr/>
          </p:nvGrpSpPr>
          <p:grpSpPr bwMode="gray">
            <a:xfrm>
              <a:off x="2737906" y="3671305"/>
              <a:ext cx="104761" cy="103529"/>
              <a:chOff x="3151" y="1656"/>
              <a:chExt cx="1020" cy="1008"/>
            </a:xfrm>
            <a:grpFill/>
          </p:grpSpPr>
          <p:sp>
            <p:nvSpPr>
              <p:cNvPr id="20" name="Freeform 6">
                <a:extLst>
                  <a:ext uri="{FF2B5EF4-FFF2-40B4-BE49-F238E27FC236}">
                    <a16:creationId xmlns:a16="http://schemas.microsoft.com/office/drawing/2014/main" id="{8D550226-344F-45EC-A675-FAE1F62FEC95}"/>
                  </a:ext>
                </a:extLst>
              </p:cNvPr>
              <p:cNvSpPr>
                <a:spLocks noEditPoints="1"/>
              </p:cNvSpPr>
              <p:nvPr/>
            </p:nvSpPr>
            <p:spPr bwMode="gray">
              <a:xfrm>
                <a:off x="315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21" name="Freeform 7">
                <a:extLst>
                  <a:ext uri="{FF2B5EF4-FFF2-40B4-BE49-F238E27FC236}">
                    <a16:creationId xmlns:a16="http://schemas.microsoft.com/office/drawing/2014/main" id="{EDE4BBA9-63D5-43A7-A7A9-527FC8676467}"/>
                  </a:ext>
                </a:extLst>
              </p:cNvPr>
              <p:cNvSpPr>
                <a:spLocks/>
              </p:cNvSpPr>
              <p:nvPr/>
            </p:nvSpPr>
            <p:spPr bwMode="gray">
              <a:xfrm>
                <a:off x="350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19" name="Freeform 5">
              <a:extLst>
                <a:ext uri="{FF2B5EF4-FFF2-40B4-BE49-F238E27FC236}">
                  <a16:creationId xmlns:a16="http://schemas.microsoft.com/office/drawing/2014/main" id="{8283DC1E-0531-443B-9663-75CBDCE3BDEE}"/>
                </a:ext>
              </a:extLst>
            </p:cNvPr>
            <p:cNvSpPr>
              <a:spLocks/>
            </p:cNvSpPr>
            <p:nvPr/>
          </p:nvSpPr>
          <p:spPr bwMode="gray">
            <a:xfrm>
              <a:off x="2444506" y="3670918"/>
              <a:ext cx="48669" cy="104972"/>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22" name="TextBox 21">
            <a:extLst>
              <a:ext uri="{FF2B5EF4-FFF2-40B4-BE49-F238E27FC236}">
                <a16:creationId xmlns:a16="http://schemas.microsoft.com/office/drawing/2014/main" id="{EA947837-2195-4798-97ED-F1351463ACDC}"/>
              </a:ext>
            </a:extLst>
          </p:cNvPr>
          <p:cNvSpPr txBox="1"/>
          <p:nvPr/>
        </p:nvSpPr>
        <p:spPr bwMode="gray">
          <a:xfrm>
            <a:off x="494976" y="4086844"/>
            <a:ext cx="3637472" cy="1750159"/>
          </a:xfrm>
          <a:prstGeom prst="rect">
            <a:avLst/>
          </a:prstGeom>
          <a:noFill/>
        </p:spPr>
        <p:txBody>
          <a:bodyPr wrap="square" lIns="0" tIns="0" rIns="0" bIns="0" rtlCol="0">
            <a:spAutoFit/>
          </a:bodyPr>
          <a:lstStyle/>
          <a:p>
            <a:pPr marL="0" marR="0" lvl="0" indent="0" algn="l" defTabSz="685800" rtl="0" eaLnBrk="1" fontAlgn="auto" latinLnBrk="0" hangingPunct="1">
              <a:lnSpc>
                <a:spcPct val="125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Nothing in these materials is an offer to sell any of the components or devices referenced herein.</a:t>
            </a:r>
          </a:p>
          <a:p>
            <a:pPr marL="0" marR="0" lvl="0" indent="0" algn="l" defTabSz="685800" rtl="0" eaLnBrk="1" fontAlgn="auto" latinLnBrk="0" hangingPunct="1">
              <a:lnSpc>
                <a:spcPct val="125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©2018 Qualcomm Technologies, Inc. and/or its affiliated companies. All Rights Reserved.</a:t>
            </a:r>
          </a:p>
          <a:p>
            <a:pPr marL="0" marR="0" lvl="0" indent="0" algn="l" defTabSz="685800" rtl="0" eaLnBrk="1" fontAlgn="auto" latinLnBrk="0" hangingPunct="1">
              <a:lnSpc>
                <a:spcPct val="125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Qualcomm is a trademark of Qualcomm Incorporated, registered in the United States </a:t>
            </a:r>
            <a:b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b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and other countries. Other products and brand names may be trademarks or registered trademarks of their respective owners.</a:t>
            </a:r>
          </a:p>
        </p:txBody>
      </p:sp>
      <p:sp>
        <p:nvSpPr>
          <p:cNvPr id="23" name="TextBox 22">
            <a:extLst>
              <a:ext uri="{FF2B5EF4-FFF2-40B4-BE49-F238E27FC236}">
                <a16:creationId xmlns:a16="http://schemas.microsoft.com/office/drawing/2014/main" id="{5F4ACE92-B0A3-4A4E-95D2-A8F5D5D1CB2F}"/>
              </a:ext>
            </a:extLst>
          </p:cNvPr>
          <p:cNvSpPr txBox="1"/>
          <p:nvPr/>
        </p:nvSpPr>
        <p:spPr bwMode="gray">
          <a:xfrm>
            <a:off x="4435304" y="4086843"/>
            <a:ext cx="5151459" cy="1519327"/>
          </a:xfrm>
          <a:prstGeom prst="rect">
            <a:avLst/>
          </a:prstGeom>
          <a:noFill/>
        </p:spPr>
        <p:txBody>
          <a:bodyPr wrap="square" lIns="0" tIns="0" rIns="0" bIns="0" rtlCol="0">
            <a:spAutoFit/>
          </a:bodyPr>
          <a:lstStyle/>
          <a:p>
            <a:pPr marL="0" marR="0" lvl="0" indent="0" algn="l" defTabSz="685800" rtl="0" eaLnBrk="1" fontAlgn="auto" latinLnBrk="0" hangingPunct="1">
              <a:lnSpc>
                <a:spcPct val="125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 QCT.</a:t>
            </a:r>
          </a:p>
        </p:txBody>
      </p:sp>
    </p:spTree>
    <p:extLst>
      <p:ext uri="{BB962C8B-B14F-4D97-AF65-F5344CB8AC3E}">
        <p14:creationId xmlns:p14="http://schemas.microsoft.com/office/powerpoint/2010/main" val="3911729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p:cSld name="20_Thank You">
    <p:bg bwMode="gray">
      <p:bgPr>
        <a:solidFill>
          <a:schemeClr val="accent5"/>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p:nvSpPr>
        <p:spPr bwMode="gray">
          <a:xfrm flipV="1">
            <a:off x="1589" y="0"/>
            <a:ext cx="10014977" cy="6170634"/>
          </a:xfrm>
          <a:prstGeom prst="round1Rect">
            <a:avLst>
              <a:gd name="adj" fmla="val 3140"/>
            </a:avLst>
          </a:prstGeom>
          <a:gradFill>
            <a:gsLst>
              <a:gs pos="0">
                <a:srgbClr val="7F8699"/>
              </a:gs>
              <a:gs pos="75000">
                <a:schemeClr val="accent6"/>
              </a:gs>
            </a:gsLst>
            <a:lin ang="3000000" scaled="0"/>
          </a:gradFill>
          <a:ln>
            <a:noFill/>
          </a:ln>
          <a:effectLst>
            <a:outerShdw blurRad="825500" dist="317500" dir="8100000" algn="t" rotWithShape="0">
              <a:schemeClr val="accent5">
                <a:lumMod val="50000"/>
                <a:alpha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p:nvSpPr>
        <p:spPr bwMode="gray">
          <a:xfrm flipV="1">
            <a:off x="-6350" y="2"/>
            <a:ext cx="8121651"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571500" dist="406400" dir="7440000" sx="96000" sy="96000" algn="t" rotWithShape="0">
              <a:schemeClr val="accent5">
                <a:lumMod val="50000"/>
                <a:alpha val="9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p:nvSpPr>
        <p:spPr bwMode="gray">
          <a:xfrm>
            <a:off x="484657" y="2348891"/>
            <a:ext cx="3952236" cy="623376"/>
          </a:xfrm>
          <a:prstGeom prst="rect">
            <a:avLst/>
          </a:prstGeom>
          <a:noFill/>
        </p:spPr>
        <p:txBody>
          <a:bodyPr wrap="square" lIns="0" tIns="0" rIns="0" bIns="0" rtlCol="0">
            <a:spAutoFit/>
          </a:bodyPr>
          <a:lstStyle/>
          <a:p>
            <a:pPr marL="0" marR="0" lvl="0" indent="0" algn="l" defTabSz="685800" rtl="0" eaLnBrk="1" fontAlgn="auto" latinLnBrk="0" hangingPunct="1">
              <a:lnSpc>
                <a:spcPct val="118000"/>
              </a:lnSpc>
              <a:spcBef>
                <a:spcPts val="0"/>
              </a:spcBef>
              <a:spcAft>
                <a:spcPts val="150"/>
              </a:spcAft>
              <a:buClrTx/>
              <a:buSzTx/>
              <a:buFontTx/>
              <a:buNone/>
              <a:tabLst/>
              <a:defRPr/>
            </a:pPr>
            <a:r>
              <a:rPr kumimoji="0" lang="en-US" sz="105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Follow us on:</a:t>
            </a:r>
          </a:p>
          <a:p>
            <a:pPr marL="0" marR="0" lvl="0" indent="0" algn="l" defTabSz="685800" rtl="0" eaLnBrk="1" fontAlgn="auto" latinLnBrk="0" hangingPunct="1">
              <a:lnSpc>
                <a:spcPct val="118000"/>
              </a:lnSpc>
              <a:spcBef>
                <a:spcPts val="0"/>
              </a:spcBef>
              <a:spcAft>
                <a:spcPts val="150"/>
              </a:spcAft>
              <a:buClrTx/>
              <a:buSzTx/>
              <a:buFontTx/>
              <a:buNone/>
              <a:tabLst/>
              <a:defRPr/>
            </a:pPr>
            <a:r>
              <a:rPr kumimoji="0" lang="en-US" sz="105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For more information, visit us at:</a:t>
            </a:r>
          </a:p>
          <a:p>
            <a:pPr marL="0" marR="0" lvl="0" indent="0" algn="l" defTabSz="685800" rtl="0" eaLnBrk="1" fontAlgn="auto" latinLnBrk="0" hangingPunct="1">
              <a:lnSpc>
                <a:spcPct val="118000"/>
              </a:lnSpc>
              <a:spcBef>
                <a:spcPts val="0"/>
              </a:spcBef>
              <a:spcAft>
                <a:spcPts val="150"/>
              </a:spcAft>
              <a:buClrTx/>
              <a:buSzTx/>
              <a:buFontTx/>
              <a:buNone/>
              <a:tabLst/>
              <a:defRPr/>
            </a:pPr>
            <a:r>
              <a:rPr kumimoji="0" lang="en-US" sz="1050" b="0" i="0" u="none" strike="noStrike" kern="1200" cap="none" spc="0" normalizeH="0" baseline="0" noProof="0" dirty="0">
                <a:ln>
                  <a:noFill/>
                </a:ln>
                <a:solidFill>
                  <a:schemeClr val="tx1">
                    <a:lumMod val="85000"/>
                    <a:lumOff val="15000"/>
                  </a:schemeClr>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p:nvSpPr>
        <p:spPr bwMode="gray">
          <a:xfrm>
            <a:off x="483069" y="1128889"/>
            <a:ext cx="3952236" cy="735458"/>
          </a:xfrm>
          <a:prstGeom prst="rect">
            <a:avLst/>
          </a:prstGeom>
          <a:noFill/>
        </p:spPr>
        <p:txBody>
          <a:bodyPr wrap="square" lIns="0" tIns="0" rIns="0" bIns="0" rtlCol="0">
            <a:spAutoFit/>
          </a:bodyPr>
          <a:lstStyle/>
          <a:p>
            <a:pPr marL="0" marR="0" lvl="0" indent="0" algn="l" defTabSz="685800" rtl="0" eaLnBrk="1" fontAlgn="auto" latinLnBrk="0" hangingPunct="1">
              <a:lnSpc>
                <a:spcPct val="118000"/>
              </a:lnSpc>
              <a:spcBef>
                <a:spcPts val="0"/>
              </a:spcBef>
              <a:spcAft>
                <a:spcPts val="150"/>
              </a:spcAft>
              <a:buClrTx/>
              <a:buSzTx/>
              <a:buFontTx/>
              <a:buNone/>
              <a:tabLst/>
              <a:defRPr/>
            </a:pPr>
            <a:r>
              <a:rPr kumimoji="0" lang="en-US" sz="4400" b="0" i="0" u="none" strike="noStrike" kern="1200" cap="none" spc="0" normalizeH="0" baseline="0" noProof="0" dirty="0">
                <a:ln>
                  <a:noFill/>
                </a:ln>
                <a:solidFill>
                  <a:prstClr val="black"/>
                </a:solidFill>
                <a:effectLst/>
                <a:uLnTx/>
                <a:uFillTx/>
                <a:latin typeface="Microsoft Sans Serif" panose="020B0604020202020204" pitchFamily="34" charset="0"/>
                <a:ea typeface="+mn-ea"/>
                <a:cs typeface="+mn-cs"/>
              </a:rPr>
              <a:t>Thank you!</a:t>
            </a:r>
          </a:p>
        </p:txBody>
      </p:sp>
      <p:sp>
        <p:nvSpPr>
          <p:cNvPr id="15" name="Freeform 5">
            <a:extLst>
              <a:ext uri="{FF2B5EF4-FFF2-40B4-BE49-F238E27FC236}">
                <a16:creationId xmlns:a16="http://schemas.microsoft.com/office/drawing/2014/main" id="{36E04270-54EE-4180-8023-D19CBDFBD7D5}"/>
              </a:ext>
            </a:extLst>
          </p:cNvPr>
          <p:cNvSpPr>
            <a:spLocks noChangeAspect="1" noEditPoints="1"/>
          </p:cNvSpPr>
          <p:nvPr/>
        </p:nvSpPr>
        <p:spPr bwMode="gray">
          <a:xfrm>
            <a:off x="486405" y="529577"/>
            <a:ext cx="1316736" cy="181008"/>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grpSp>
        <p:nvGrpSpPr>
          <p:cNvPr id="16" name="Group 15">
            <a:extLst>
              <a:ext uri="{FF2B5EF4-FFF2-40B4-BE49-F238E27FC236}">
                <a16:creationId xmlns:a16="http://schemas.microsoft.com/office/drawing/2014/main" id="{5DD65212-C1DE-4123-B375-2B5ABCC41470}"/>
              </a:ext>
            </a:extLst>
          </p:cNvPr>
          <p:cNvGrpSpPr/>
          <p:nvPr/>
        </p:nvGrpSpPr>
        <p:grpSpPr bwMode="gray">
          <a:xfrm>
            <a:off x="1650011" y="2357703"/>
            <a:ext cx="697352" cy="137891"/>
            <a:chOff x="2444506" y="3670918"/>
            <a:chExt cx="398161" cy="104972"/>
          </a:xfrm>
          <a:solidFill>
            <a:schemeClr val="tx1">
              <a:lumMod val="85000"/>
              <a:lumOff val="15000"/>
            </a:schemeClr>
          </a:solidFill>
        </p:grpSpPr>
        <p:sp>
          <p:nvSpPr>
            <p:cNvPr id="17" name="Freeform 12">
              <a:extLst>
                <a:ext uri="{FF2B5EF4-FFF2-40B4-BE49-F238E27FC236}">
                  <a16:creationId xmlns:a16="http://schemas.microsoft.com/office/drawing/2014/main" id="{2A44960D-C04F-4016-A3A5-D7B9C8E78EAF}"/>
                </a:ext>
              </a:extLst>
            </p:cNvPr>
            <p:cNvSpPr>
              <a:spLocks noChangeAspect="1"/>
            </p:cNvSpPr>
            <p:nvPr/>
          </p:nvSpPr>
          <p:spPr bwMode="gray">
            <a:xfrm>
              <a:off x="2560525" y="3671306"/>
              <a:ext cx="128510" cy="104427"/>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18" name="Group 5">
              <a:extLst>
                <a:ext uri="{FF2B5EF4-FFF2-40B4-BE49-F238E27FC236}">
                  <a16:creationId xmlns:a16="http://schemas.microsoft.com/office/drawing/2014/main" id="{F4BE1655-2DF1-4B6D-8EFE-8F8EA861746A}"/>
                </a:ext>
              </a:extLst>
            </p:cNvPr>
            <p:cNvGrpSpPr>
              <a:grpSpLocks noChangeAspect="1"/>
            </p:cNvGrpSpPr>
            <p:nvPr/>
          </p:nvGrpSpPr>
          <p:grpSpPr bwMode="gray">
            <a:xfrm>
              <a:off x="2737906" y="3671305"/>
              <a:ext cx="104761" cy="103529"/>
              <a:chOff x="3151" y="1656"/>
              <a:chExt cx="1020" cy="1008"/>
            </a:xfrm>
            <a:grpFill/>
          </p:grpSpPr>
          <p:sp>
            <p:nvSpPr>
              <p:cNvPr id="20" name="Freeform 6">
                <a:extLst>
                  <a:ext uri="{FF2B5EF4-FFF2-40B4-BE49-F238E27FC236}">
                    <a16:creationId xmlns:a16="http://schemas.microsoft.com/office/drawing/2014/main" id="{44B1E3DB-09DF-469F-A55C-345FE56E0083}"/>
                  </a:ext>
                </a:extLst>
              </p:cNvPr>
              <p:cNvSpPr>
                <a:spLocks noEditPoints="1"/>
              </p:cNvSpPr>
              <p:nvPr/>
            </p:nvSpPr>
            <p:spPr bwMode="gray">
              <a:xfrm>
                <a:off x="315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21" name="Freeform 7">
                <a:extLst>
                  <a:ext uri="{FF2B5EF4-FFF2-40B4-BE49-F238E27FC236}">
                    <a16:creationId xmlns:a16="http://schemas.microsoft.com/office/drawing/2014/main" id="{4F9707BA-75AF-4862-8168-D37500B2B7BF}"/>
                  </a:ext>
                </a:extLst>
              </p:cNvPr>
              <p:cNvSpPr>
                <a:spLocks/>
              </p:cNvSpPr>
              <p:nvPr/>
            </p:nvSpPr>
            <p:spPr bwMode="gray">
              <a:xfrm>
                <a:off x="350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19" name="Freeform 5">
              <a:extLst>
                <a:ext uri="{FF2B5EF4-FFF2-40B4-BE49-F238E27FC236}">
                  <a16:creationId xmlns:a16="http://schemas.microsoft.com/office/drawing/2014/main" id="{416565EB-58F7-4428-8A39-26B87706041C}"/>
                </a:ext>
              </a:extLst>
            </p:cNvPr>
            <p:cNvSpPr>
              <a:spLocks/>
            </p:cNvSpPr>
            <p:nvPr/>
          </p:nvSpPr>
          <p:spPr bwMode="gray">
            <a:xfrm>
              <a:off x="2444506" y="3670918"/>
              <a:ext cx="48669" cy="104972"/>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26" name="TextBox 25">
            <a:extLst>
              <a:ext uri="{FF2B5EF4-FFF2-40B4-BE49-F238E27FC236}">
                <a16:creationId xmlns:a16="http://schemas.microsoft.com/office/drawing/2014/main" id="{0D468850-002D-478B-A6A2-658E1576C988}"/>
              </a:ext>
            </a:extLst>
          </p:cNvPr>
          <p:cNvSpPr txBox="1"/>
          <p:nvPr/>
        </p:nvSpPr>
        <p:spPr bwMode="gray">
          <a:xfrm>
            <a:off x="494976" y="4086844"/>
            <a:ext cx="3637472" cy="1750159"/>
          </a:xfrm>
          <a:prstGeom prst="rect">
            <a:avLst/>
          </a:prstGeom>
          <a:noFill/>
        </p:spPr>
        <p:txBody>
          <a:bodyPr wrap="square" lIns="0" tIns="0" rIns="0" bIns="0" rtlCol="0">
            <a:spAutoFit/>
          </a:bodyPr>
          <a:lstStyle/>
          <a:p>
            <a:pPr marL="0" marR="0" lvl="0" indent="0" algn="l" defTabSz="685800" rtl="0" eaLnBrk="1" fontAlgn="auto" latinLnBrk="0" hangingPunct="1">
              <a:lnSpc>
                <a:spcPct val="125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Nothing in these materials is an offer to sell any of the components or devices referenced herein.</a:t>
            </a:r>
          </a:p>
          <a:p>
            <a:pPr marL="0" marR="0" lvl="0" indent="0" algn="l" defTabSz="685800" rtl="0" eaLnBrk="1" fontAlgn="auto" latinLnBrk="0" hangingPunct="1">
              <a:lnSpc>
                <a:spcPct val="125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©2018 Qualcomm Technologies, Inc. and/or its affiliated companies. All Rights Reserved.</a:t>
            </a:r>
          </a:p>
          <a:p>
            <a:pPr marL="0" marR="0" lvl="0" indent="0" algn="l" defTabSz="685800" rtl="0" eaLnBrk="1" fontAlgn="auto" latinLnBrk="0" hangingPunct="1">
              <a:lnSpc>
                <a:spcPct val="125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Qualcomm is a trademark of Qualcomm Incorporated, registered in the United States </a:t>
            </a:r>
            <a:b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b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and other countries. Other products and brand names may be trademarks or registered trademarks of their respective owners.</a:t>
            </a:r>
          </a:p>
        </p:txBody>
      </p:sp>
      <p:sp>
        <p:nvSpPr>
          <p:cNvPr id="27" name="TextBox 26">
            <a:extLst>
              <a:ext uri="{FF2B5EF4-FFF2-40B4-BE49-F238E27FC236}">
                <a16:creationId xmlns:a16="http://schemas.microsoft.com/office/drawing/2014/main" id="{16017081-1A2B-4468-8297-C56F105D78B7}"/>
              </a:ext>
            </a:extLst>
          </p:cNvPr>
          <p:cNvSpPr txBox="1"/>
          <p:nvPr/>
        </p:nvSpPr>
        <p:spPr bwMode="gray">
          <a:xfrm>
            <a:off x="4435304" y="4086843"/>
            <a:ext cx="5151459" cy="1519327"/>
          </a:xfrm>
          <a:prstGeom prst="rect">
            <a:avLst/>
          </a:prstGeom>
          <a:noFill/>
        </p:spPr>
        <p:txBody>
          <a:bodyPr wrap="square" lIns="0" tIns="0" rIns="0" bIns="0" rtlCol="0">
            <a:spAutoFit/>
          </a:bodyPr>
          <a:lstStyle/>
          <a:p>
            <a:pPr marL="0" marR="0" lvl="0" indent="0" algn="l" defTabSz="685800" rtl="0" eaLnBrk="1" fontAlgn="auto" latinLnBrk="0" hangingPunct="1">
              <a:lnSpc>
                <a:spcPct val="125000"/>
              </a:lnSpc>
              <a:spcBef>
                <a:spcPts val="0"/>
              </a:spcBef>
              <a:spcAft>
                <a:spcPts val="9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 QCT.</a:t>
            </a:r>
          </a:p>
        </p:txBody>
      </p:sp>
    </p:spTree>
    <p:extLst>
      <p:ext uri="{BB962C8B-B14F-4D97-AF65-F5344CB8AC3E}">
        <p14:creationId xmlns:p14="http://schemas.microsoft.com/office/powerpoint/2010/main" val="1458085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endParaRPr lang="en-US" dirty="0"/>
          </a:p>
        </p:txBody>
      </p:sp>
      <p:sp>
        <p:nvSpPr>
          <p:cNvPr id="6" name="Content Placeholder 5"/>
          <p:cNvSpPr>
            <a:spLocks noGrp="1"/>
          </p:cNvSpPr>
          <p:nvPr>
            <p:ph sz="quarter" idx="12"/>
          </p:nvPr>
        </p:nvSpPr>
        <p:spPr>
          <a:xfrm>
            <a:off x="475488" y="1709928"/>
            <a:ext cx="11210544" cy="4636008"/>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ource Placeholder 3">
            <a:extLst>
              <a:ext uri="{FF2B5EF4-FFF2-40B4-BE49-F238E27FC236}">
                <a16:creationId xmlns:a16="http://schemas.microsoft.com/office/drawing/2014/main" id="{E3605D32-A48A-42C6-971F-D970E7AB5338}"/>
              </a:ext>
            </a:extLst>
          </p:cNvPr>
          <p:cNvSpPr>
            <a:spLocks noGrp="1"/>
          </p:cNvSpPr>
          <p:nvPr>
            <p:ph type="body" sz="quarter" idx="10" hasCustomPrompt="1"/>
          </p:nvPr>
        </p:nvSpPr>
        <p:spPr>
          <a:xfrm>
            <a:off x="494190" y="6451208"/>
            <a:ext cx="10223500" cy="189802"/>
          </a:xfrm>
        </p:spPr>
        <p:txBody>
          <a:bodyPr anchor="b"/>
          <a:lstStyle>
            <a:lvl1pPr marL="0" indent="0">
              <a:buNone/>
              <a:defRPr sz="800">
                <a:solidFill>
                  <a:schemeClr val="tx1">
                    <a:lumMod val="50000"/>
                    <a:lumOff val="50000"/>
                  </a:schemeClr>
                </a:solidFill>
              </a:defRPr>
            </a:lvl1pPr>
            <a:lvl2pPr marL="122777" indent="0">
              <a:buNone/>
              <a:defRPr/>
            </a:lvl2pPr>
            <a:lvl3pPr marL="260747" indent="0">
              <a:buNone/>
              <a:defRPr/>
            </a:lvl3pPr>
            <a:lvl4pPr marL="384048" indent="0">
              <a:buNone/>
              <a:defRPr/>
            </a:lvl4pPr>
            <a:lvl5pPr>
              <a:buNone/>
              <a:defRPr/>
            </a:lvl5pPr>
          </a:lstStyle>
          <a:p>
            <a:pPr lvl="0"/>
            <a:r>
              <a:rPr lang="en-US" dirty="0"/>
              <a:t>Edit source notes</a:t>
            </a:r>
          </a:p>
        </p:txBody>
      </p:sp>
      <p:sp>
        <p:nvSpPr>
          <p:cNvPr id="7" name="Subtitle">
            <a:extLst>
              <a:ext uri="{FF2B5EF4-FFF2-40B4-BE49-F238E27FC236}">
                <a16:creationId xmlns:a16="http://schemas.microsoft.com/office/drawing/2014/main" id="{1490BF41-92FB-4F9A-A5ED-9652FD3C2570}"/>
              </a:ext>
            </a:extLst>
          </p:cNvPr>
          <p:cNvSpPr>
            <a:spLocks noGrp="1"/>
          </p:cNvSpPr>
          <p:nvPr>
            <p:ph type="subTitle" idx="1"/>
          </p:nvPr>
        </p:nvSpPr>
        <p:spPr>
          <a:xfrm>
            <a:off x="479793" y="986837"/>
            <a:ext cx="11202619"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1885000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endParaRPr lang="en-US" dirty="0"/>
          </a:p>
        </p:txBody>
      </p:sp>
      <p:sp>
        <p:nvSpPr>
          <p:cNvPr id="6" name="Content Placeholder 5"/>
          <p:cNvSpPr>
            <a:spLocks noGrp="1"/>
          </p:cNvSpPr>
          <p:nvPr>
            <p:ph sz="quarter" idx="12"/>
          </p:nvPr>
        </p:nvSpPr>
        <p:spPr>
          <a:xfrm>
            <a:off x="475488" y="1709928"/>
            <a:ext cx="11210544" cy="4636008"/>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ource Placeholder 3">
            <a:extLst>
              <a:ext uri="{FF2B5EF4-FFF2-40B4-BE49-F238E27FC236}">
                <a16:creationId xmlns:a16="http://schemas.microsoft.com/office/drawing/2014/main" id="{E3605D32-A48A-42C6-971F-D970E7AB5338}"/>
              </a:ext>
            </a:extLst>
          </p:cNvPr>
          <p:cNvSpPr>
            <a:spLocks noGrp="1"/>
          </p:cNvSpPr>
          <p:nvPr>
            <p:ph type="body" sz="quarter" idx="10" hasCustomPrompt="1"/>
          </p:nvPr>
        </p:nvSpPr>
        <p:spPr>
          <a:xfrm>
            <a:off x="494190" y="6451208"/>
            <a:ext cx="10223500" cy="189802"/>
          </a:xfrm>
        </p:spPr>
        <p:txBody>
          <a:bodyPr anchor="b"/>
          <a:lstStyle>
            <a:lvl1pPr marL="0" indent="0">
              <a:buNone/>
              <a:defRPr sz="800">
                <a:solidFill>
                  <a:schemeClr val="tx1">
                    <a:lumMod val="50000"/>
                    <a:lumOff val="50000"/>
                  </a:schemeClr>
                </a:solidFill>
              </a:defRPr>
            </a:lvl1pPr>
            <a:lvl2pPr marL="122777" indent="0">
              <a:buNone/>
              <a:defRPr/>
            </a:lvl2pPr>
            <a:lvl3pPr marL="260747" indent="0">
              <a:buNone/>
              <a:defRPr/>
            </a:lvl3pPr>
            <a:lvl4pPr marL="384048" indent="0">
              <a:buNone/>
              <a:defRPr/>
            </a:lvl4pPr>
            <a:lvl5pPr>
              <a:buNone/>
              <a:defRPr/>
            </a:lvl5pPr>
          </a:lstStyle>
          <a:p>
            <a:pPr lvl="0"/>
            <a:r>
              <a:rPr lang="en-US" dirty="0"/>
              <a:t>Edit source notes</a:t>
            </a:r>
          </a:p>
        </p:txBody>
      </p:sp>
      <p:sp>
        <p:nvSpPr>
          <p:cNvPr id="7" name="Subtitle">
            <a:extLst>
              <a:ext uri="{FF2B5EF4-FFF2-40B4-BE49-F238E27FC236}">
                <a16:creationId xmlns:a16="http://schemas.microsoft.com/office/drawing/2014/main" id="{1490BF41-92FB-4F9A-A5ED-9652FD3C2570}"/>
              </a:ext>
            </a:extLst>
          </p:cNvPr>
          <p:cNvSpPr>
            <a:spLocks noGrp="1"/>
          </p:cNvSpPr>
          <p:nvPr>
            <p:ph type="subTitle" idx="1"/>
          </p:nvPr>
        </p:nvSpPr>
        <p:spPr>
          <a:xfrm>
            <a:off x="479793" y="986837"/>
            <a:ext cx="11202619"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048284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May 2018</a:t>
            </a:r>
          </a:p>
        </p:txBody>
      </p:sp>
      <p:sp>
        <p:nvSpPr>
          <p:cNvPr id="5" name="Footer Placeholder 4"/>
          <p:cNvSpPr>
            <a:spLocks noGrp="1"/>
          </p:cNvSpPr>
          <p:nvPr>
            <p:ph type="ftr" sz="quarter" idx="11"/>
          </p:nvPr>
        </p:nvSpPr>
        <p:spPr/>
        <p:txBody>
          <a:bodyPr/>
          <a:lstStyle/>
          <a:p>
            <a:r>
              <a:rPr lang="en-US"/>
              <a:t>Sameer Vermani (Qualcomm)</a:t>
            </a:r>
          </a:p>
        </p:txBody>
      </p:sp>
      <p:sp>
        <p:nvSpPr>
          <p:cNvPr id="6" name="Slide Number Placeholder 5"/>
          <p:cNvSpPr>
            <a:spLocks noGrp="1"/>
          </p:cNvSpPr>
          <p:nvPr>
            <p:ph type="sldNum" sz="quarter" idx="12"/>
          </p:nvPr>
        </p:nvSpPr>
        <p:spPr/>
        <p:txBody>
          <a:bodyPr/>
          <a:lstStyle/>
          <a:p>
            <a:fld id="{EA92253D-27C6-4088-BB90-B17E2D91E140}" type="slidenum">
              <a:rPr lang="en-US" smtClean="0"/>
              <a:t>‹#›</a:t>
            </a:fld>
            <a:endParaRPr lang="en-US"/>
          </a:p>
        </p:txBody>
      </p:sp>
    </p:spTree>
    <p:extLst>
      <p:ext uri="{BB962C8B-B14F-4D97-AF65-F5344CB8AC3E}">
        <p14:creationId xmlns:p14="http://schemas.microsoft.com/office/powerpoint/2010/main" val="374295874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endParaRPr lang="en-US" dirty="0"/>
          </a:p>
        </p:txBody>
      </p:sp>
      <p:sp>
        <p:nvSpPr>
          <p:cNvPr id="6" name="Content Placeholder 5"/>
          <p:cNvSpPr>
            <a:spLocks noGrp="1"/>
          </p:cNvSpPr>
          <p:nvPr>
            <p:ph sz="quarter" idx="12"/>
          </p:nvPr>
        </p:nvSpPr>
        <p:spPr>
          <a:xfrm>
            <a:off x="475488" y="1709928"/>
            <a:ext cx="11210544" cy="4636008"/>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ubtitle">
            <a:extLst>
              <a:ext uri="{FF2B5EF4-FFF2-40B4-BE49-F238E27FC236}">
                <a16:creationId xmlns:a16="http://schemas.microsoft.com/office/drawing/2014/main" id="{A19E94CA-F00B-4A8B-A6EB-3E6BCE6D18AF}"/>
              </a:ext>
            </a:extLst>
          </p:cNvPr>
          <p:cNvSpPr>
            <a:spLocks noGrp="1"/>
          </p:cNvSpPr>
          <p:nvPr>
            <p:ph type="subTitle" idx="1"/>
          </p:nvPr>
        </p:nvSpPr>
        <p:spPr>
          <a:xfrm>
            <a:off x="479793" y="1132232"/>
            <a:ext cx="11202619" cy="431657"/>
          </a:xfrm>
        </p:spPr>
        <p:txBody>
          <a:bodyPr/>
          <a:lstStyle>
            <a:lvl1pPr marL="0" indent="0" algn="l">
              <a:lnSpc>
                <a:spcPct val="83000"/>
              </a:lnSpc>
              <a:spcBef>
                <a:spcPts val="18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Footer Placeholder 4">
            <a:extLst>
              <a:ext uri="{FF2B5EF4-FFF2-40B4-BE49-F238E27FC236}">
                <a16:creationId xmlns:a16="http://schemas.microsoft.com/office/drawing/2014/main" id="{CE17B5C3-EC24-45A0-9C9A-FB9EEA124575}"/>
              </a:ext>
            </a:extLst>
          </p:cNvPr>
          <p:cNvSpPr>
            <a:spLocks noGrp="1"/>
          </p:cNvSpPr>
          <p:nvPr>
            <p:ph type="ftr" sz="quarter" idx="3"/>
          </p:nvPr>
        </p:nvSpPr>
        <p:spPr>
          <a:xfrm>
            <a:off x="494189" y="6484545"/>
            <a:ext cx="10223342" cy="189801"/>
          </a:xfrm>
          <a:prstGeom prst="rect">
            <a:avLst/>
          </a:prstGeom>
        </p:spPr>
        <p:txBody>
          <a:bodyPr vert="horz" wrap="square" lIns="0" tIns="0" rIns="0" bIns="0" rtlCol="0" anchor="b">
            <a:noAutofit/>
          </a:bodyPr>
          <a:lstStyle>
            <a:lvl1pPr algn="l">
              <a:lnSpc>
                <a:spcPct val="107000"/>
              </a:lnSpc>
              <a:defRPr sz="800">
                <a:solidFill>
                  <a:schemeClr val="tx1">
                    <a:lumMod val="50000"/>
                    <a:lumOff val="50000"/>
                  </a:schemeClr>
                </a:solidFill>
              </a:defRPr>
            </a:lvl1pPr>
          </a:lstStyle>
          <a:p>
            <a:r>
              <a:rPr lang="en-US" dirty="0"/>
              <a:t>Sameer Vermani (Qualcomm)</a:t>
            </a:r>
          </a:p>
        </p:txBody>
      </p:sp>
    </p:spTree>
    <p:extLst>
      <p:ext uri="{BB962C8B-B14F-4D97-AF65-F5344CB8AC3E}">
        <p14:creationId xmlns:p14="http://schemas.microsoft.com/office/powerpoint/2010/main" val="1518537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9542612" y="6475413"/>
            <a:ext cx="1849288" cy="184666"/>
          </a:xfrm>
        </p:spPr>
        <p:txBody>
          <a:bodyPr/>
          <a:lstStyle>
            <a:lvl1pPr>
              <a:defRPr sz="1200"/>
            </a:lvl1pPr>
          </a:lstStyle>
          <a:p>
            <a:pPr>
              <a:defRPr/>
            </a:pPr>
            <a:r>
              <a:rPr lang="en-GB"/>
              <a:t>Sameer Vermani (Qualcomm)</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a:xfrm>
            <a:off x="5903146" y="6497447"/>
            <a:ext cx="487313" cy="169277"/>
          </a:xfrm>
        </p:spPr>
        <p:txBody>
          <a:bodyPr/>
          <a:lstStyle>
            <a:lvl1pPr>
              <a:defRPr sz="1100"/>
            </a:lvl1pPr>
          </a:lstStyle>
          <a:p>
            <a:pPr>
              <a:defRPr/>
            </a:pPr>
            <a:r>
              <a:rPr lang="en-GB" altLang="en-US"/>
              <a:t>Slide </a:t>
            </a:r>
            <a:fld id="{54724FB4-94AE-4750-B841-108DEBC86DEF}" type="slidenum">
              <a:rPr lang="en-GB" altLang="en-US" smtClean="0"/>
              <a:pPr>
                <a:defRPr/>
              </a:pPr>
              <a:t>‹#›</a:t>
            </a:fld>
            <a:endParaRPr lang="en-GB" altLang="en-US" dirty="0"/>
          </a:p>
        </p:txBody>
      </p:sp>
    </p:spTree>
    <p:extLst>
      <p:ext uri="{BB962C8B-B14F-4D97-AF65-F5344CB8AC3E}">
        <p14:creationId xmlns:p14="http://schemas.microsoft.com/office/powerpoint/2010/main" val="184021983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9542613" y="6475413"/>
            <a:ext cx="1849288" cy="184666"/>
          </a:xfrm>
        </p:spPr>
        <p:txBody>
          <a:bodyPr/>
          <a:lstStyle>
            <a:lvl1pPr>
              <a:defRPr sz="1200"/>
            </a:lvl1pPr>
          </a:lstStyle>
          <a:p>
            <a:pPr>
              <a:defRPr/>
            </a:pPr>
            <a:r>
              <a:rPr lang="en-GB"/>
              <a:t>Sameer Vermani (Qualcomm)</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a:xfrm>
            <a:off x="5708974" y="6497447"/>
            <a:ext cx="535403" cy="184666"/>
          </a:xfrm>
        </p:spPr>
        <p:txBody>
          <a:bodyPr/>
          <a:lstStyle>
            <a:lvl1pPr>
              <a:defRPr sz="1200"/>
            </a:lvl1pPr>
          </a:lstStyle>
          <a:p>
            <a:pPr>
              <a:defRPr/>
            </a:pPr>
            <a:r>
              <a:rPr lang="en-GB" altLang="en-US"/>
              <a:t>Slide </a:t>
            </a:r>
            <a:fld id="{6D24465E-2B0A-4D96-BA39-EC98956D452B}" type="slidenum">
              <a:rPr lang="en-GB" altLang="en-US" smtClean="0"/>
              <a:pPr>
                <a:defRPr/>
              </a:pPr>
              <a:t>‹#›</a:t>
            </a:fld>
            <a:endParaRPr lang="en-GB" altLang="en-US" dirty="0"/>
          </a:p>
        </p:txBody>
      </p:sp>
    </p:spTree>
    <p:extLst>
      <p:ext uri="{BB962C8B-B14F-4D97-AF65-F5344CB8AC3E}">
        <p14:creationId xmlns:p14="http://schemas.microsoft.com/office/powerpoint/2010/main" val="135179563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618406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776A03EA-8D42-425F-BCC5-9B16F604C9F5}"/>
              </a:ext>
            </a:extLst>
          </p:cNvPr>
          <p:cNvSpPr>
            <a:spLocks noGrp="1"/>
          </p:cNvSpPr>
          <p:nvPr>
            <p:ph type="ftr" sz="quarter" idx="3"/>
          </p:nvPr>
        </p:nvSpPr>
        <p:spPr>
          <a:xfrm>
            <a:off x="492495" y="6465497"/>
            <a:ext cx="10237896"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Sameer Vermani (Qualcomm)</a:t>
            </a:r>
          </a:p>
        </p:txBody>
      </p:sp>
    </p:spTree>
    <p:extLst>
      <p:ext uri="{BB962C8B-B14F-4D97-AF65-F5344CB8AC3E}">
        <p14:creationId xmlns:p14="http://schemas.microsoft.com/office/powerpoint/2010/main" val="1752625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342812453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155332148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311498825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r>
              <a:rPr lang="en-US"/>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594651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139395759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11953764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364279778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188448414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89060" y="1931780"/>
            <a:ext cx="114300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83541" y="671290"/>
            <a:ext cx="11432977" cy="6232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83541" y="1426467"/>
            <a:ext cx="11432977"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p:nvCxnSpPr>
        <p:spPr>
          <a:xfrm>
            <a:off x="370365" y="504825"/>
            <a:ext cx="11451271"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p:nvGrpSpPr>
        <p:grpSpPr>
          <a:xfrm>
            <a:off x="10288860" y="6546300"/>
            <a:ext cx="961544"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solidFill>
                  <a:schemeClr val="bg1">
                    <a:lumMod val="75000"/>
                  </a:schemeClr>
                </a:solidFill>
              </a:endParaRPr>
            </a:p>
          </p:txBody>
        </p:sp>
      </p:grpSp>
      <p:sp>
        <p:nvSpPr>
          <p:cNvPr id="4" name="TextBox 3"/>
          <p:cNvSpPr txBox="1"/>
          <p:nvPr/>
        </p:nvSpPr>
        <p:spPr>
          <a:xfrm>
            <a:off x="289980" y="6477716"/>
            <a:ext cx="2595667"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6/26/2019</a:t>
            </a:fld>
            <a:endParaRPr lang="en-US" sz="1000" kern="1200" dirty="0">
              <a:solidFill>
                <a:schemeClr val="bg1">
                  <a:lumMod val="75000"/>
                </a:schemeClr>
              </a:solidFill>
              <a:latin typeface="+mn-lt"/>
              <a:ea typeface="+mn-ea"/>
              <a:cs typeface="+mn-cs"/>
            </a:endParaRPr>
          </a:p>
        </p:txBody>
      </p:sp>
      <p:sp>
        <p:nvSpPr>
          <p:cNvPr id="49" name="TextBox 48"/>
          <p:cNvSpPr txBox="1"/>
          <p:nvPr/>
        </p:nvSpPr>
        <p:spPr>
          <a:xfrm>
            <a:off x="4295671" y="6477716"/>
            <a:ext cx="3600660"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3839444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endParaRPr lang="en-US" dirty="0"/>
          </a:p>
        </p:txBody>
      </p:sp>
      <p:sp>
        <p:nvSpPr>
          <p:cNvPr id="6" name="Content Placeholder 5"/>
          <p:cNvSpPr>
            <a:spLocks noGrp="1"/>
          </p:cNvSpPr>
          <p:nvPr>
            <p:ph sz="quarter" idx="12"/>
          </p:nvPr>
        </p:nvSpPr>
        <p:spPr>
          <a:xfrm>
            <a:off x="475488" y="1709928"/>
            <a:ext cx="11210544" cy="4636008"/>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ubtitle">
            <a:extLst>
              <a:ext uri="{FF2B5EF4-FFF2-40B4-BE49-F238E27FC236}">
                <a16:creationId xmlns:a16="http://schemas.microsoft.com/office/drawing/2014/main" id="{1490BF41-92FB-4F9A-A5ED-9652FD3C2570}"/>
              </a:ext>
            </a:extLst>
          </p:cNvPr>
          <p:cNvSpPr>
            <a:spLocks noGrp="1"/>
          </p:cNvSpPr>
          <p:nvPr>
            <p:ph type="subTitle" idx="1"/>
          </p:nvPr>
        </p:nvSpPr>
        <p:spPr>
          <a:xfrm>
            <a:off x="479793" y="986837"/>
            <a:ext cx="11202619"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9" name="Footer Placeholder 4">
            <a:extLst>
              <a:ext uri="{FF2B5EF4-FFF2-40B4-BE49-F238E27FC236}">
                <a16:creationId xmlns:a16="http://schemas.microsoft.com/office/drawing/2014/main" id="{F88C6261-E83F-4B80-AFA8-364F0ED78146}"/>
              </a:ext>
            </a:extLst>
          </p:cNvPr>
          <p:cNvSpPr>
            <a:spLocks noGrp="1"/>
          </p:cNvSpPr>
          <p:nvPr>
            <p:ph type="ftr" sz="quarter" idx="3"/>
          </p:nvPr>
        </p:nvSpPr>
        <p:spPr>
          <a:xfrm>
            <a:off x="492495" y="6465497"/>
            <a:ext cx="10237896"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Sameer Vermani (Qualcomm)</a:t>
            </a:r>
          </a:p>
        </p:txBody>
      </p:sp>
    </p:spTree>
    <p:extLst>
      <p:ext uri="{BB962C8B-B14F-4D97-AF65-F5344CB8AC3E}">
        <p14:creationId xmlns:p14="http://schemas.microsoft.com/office/powerpoint/2010/main" val="3812872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Column Content">
    <p:spTree>
      <p:nvGrpSpPr>
        <p:cNvPr id="1" name=""/>
        <p:cNvGrpSpPr/>
        <p:nvPr/>
      </p:nvGrpSpPr>
      <p:grpSpPr>
        <a:xfrm>
          <a:off x="0" y="0"/>
          <a:ext cx="0" cy="0"/>
          <a:chOff x="0" y="0"/>
          <a:chExt cx="0" cy="0"/>
        </a:xfrm>
      </p:grpSpPr>
      <p:sp>
        <p:nvSpPr>
          <p:cNvPr id="11" name="Content Placeholder 10"/>
          <p:cNvSpPr>
            <a:spLocks noGrp="1"/>
          </p:cNvSpPr>
          <p:nvPr>
            <p:ph sz="quarter" idx="14"/>
          </p:nvPr>
        </p:nvSpPr>
        <p:spPr>
          <a:xfrm>
            <a:off x="475488" y="1709928"/>
            <a:ext cx="5486400"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5" hasCustomPrompt="1"/>
          </p:nvPr>
        </p:nvSpPr>
        <p:spPr>
          <a:xfrm>
            <a:off x="6190488" y="1709928"/>
            <a:ext cx="5486400" cy="4636008"/>
          </a:xfrm>
        </p:spPr>
        <p:txBody>
          <a:bodyPr/>
          <a:lstStyle>
            <a:lvl5pPr>
              <a:defRPr/>
            </a:lvl5pPr>
            <a:lvl6pPr>
              <a:buNone/>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2" name="Straight Connector 11">
            <a:extLst>
              <a:ext uri="{FF2B5EF4-FFF2-40B4-BE49-F238E27FC236}">
                <a16:creationId xmlns:a16="http://schemas.microsoft.com/office/drawing/2014/main" id="{1A1AEB50-14EB-42D4-9C56-805170785215}"/>
              </a:ext>
            </a:extLst>
          </p:cNvPr>
          <p:cNvCxnSpPr/>
          <p:nvPr/>
        </p:nvCxnSpPr>
        <p:spPr>
          <a:xfrm>
            <a:off x="6040487" y="1771651"/>
            <a:ext cx="0" cy="4636008"/>
          </a:xfrm>
          <a:prstGeom prst="line">
            <a:avLst/>
          </a:prstGeom>
          <a:ln w="12700" cap="rnd">
            <a:solidFill>
              <a:schemeClr val="bg1">
                <a:lumMod val="65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1E37ECE6-C6C2-429E-ACE1-6A68F00F8A55}"/>
              </a:ext>
            </a:extLst>
          </p:cNvPr>
          <p:cNvSpPr>
            <a:spLocks noGrp="1"/>
          </p:cNvSpPr>
          <p:nvPr>
            <p:ph type="title"/>
          </p:nvPr>
        </p:nvSpPr>
        <p:spPr/>
        <p:txBody>
          <a:bodyPr/>
          <a:lstStyle/>
          <a:p>
            <a:r>
              <a:rPr lang="en-US"/>
              <a:t>Click to edit Master title style</a:t>
            </a:r>
          </a:p>
        </p:txBody>
      </p:sp>
      <p:sp>
        <p:nvSpPr>
          <p:cNvPr id="8" name="Subtitle">
            <a:extLst>
              <a:ext uri="{FF2B5EF4-FFF2-40B4-BE49-F238E27FC236}">
                <a16:creationId xmlns:a16="http://schemas.microsoft.com/office/drawing/2014/main" id="{343C7172-B5C7-4AE2-A091-13B37E2265E2}"/>
              </a:ext>
            </a:extLst>
          </p:cNvPr>
          <p:cNvSpPr>
            <a:spLocks noGrp="1"/>
          </p:cNvSpPr>
          <p:nvPr>
            <p:ph type="subTitle" idx="1"/>
          </p:nvPr>
        </p:nvSpPr>
        <p:spPr>
          <a:xfrm>
            <a:off x="479793" y="986837"/>
            <a:ext cx="11202619"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9" name="Footer Placeholder 4">
            <a:extLst>
              <a:ext uri="{FF2B5EF4-FFF2-40B4-BE49-F238E27FC236}">
                <a16:creationId xmlns:a16="http://schemas.microsoft.com/office/drawing/2014/main" id="{F88C6261-E83F-4B80-AFA8-364F0ED78146}"/>
              </a:ext>
            </a:extLst>
          </p:cNvPr>
          <p:cNvSpPr>
            <a:spLocks noGrp="1"/>
          </p:cNvSpPr>
          <p:nvPr>
            <p:ph type="ftr" sz="quarter" idx="3"/>
          </p:nvPr>
        </p:nvSpPr>
        <p:spPr>
          <a:xfrm>
            <a:off x="492495" y="6465497"/>
            <a:ext cx="10237896"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Sameer Vermani (Qualcomm)</a:t>
            </a:r>
          </a:p>
        </p:txBody>
      </p:sp>
    </p:spTree>
    <p:extLst>
      <p:ext uri="{BB962C8B-B14F-4D97-AF65-F5344CB8AC3E}">
        <p14:creationId xmlns:p14="http://schemas.microsoft.com/office/powerpoint/2010/main" val="406032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hree Column Content">
    <p:spTree>
      <p:nvGrpSpPr>
        <p:cNvPr id="1" name=""/>
        <p:cNvGrpSpPr/>
        <p:nvPr/>
      </p:nvGrpSpPr>
      <p:grpSpPr>
        <a:xfrm>
          <a:off x="0" y="0"/>
          <a:ext cx="0" cy="0"/>
          <a:chOff x="0" y="0"/>
          <a:chExt cx="0" cy="0"/>
        </a:xfrm>
      </p:grpSpPr>
      <p:sp>
        <p:nvSpPr>
          <p:cNvPr id="12" name="Content Placeholder 11"/>
          <p:cNvSpPr>
            <a:spLocks noGrp="1"/>
          </p:cNvSpPr>
          <p:nvPr>
            <p:ph sz="quarter" idx="15"/>
          </p:nvPr>
        </p:nvSpPr>
        <p:spPr>
          <a:xfrm>
            <a:off x="475488" y="1709928"/>
            <a:ext cx="3584448"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16"/>
          </p:nvPr>
        </p:nvSpPr>
        <p:spPr>
          <a:xfrm>
            <a:off x="4288536" y="1709928"/>
            <a:ext cx="3584448"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16"/>
          <p:cNvSpPr>
            <a:spLocks noGrp="1"/>
          </p:cNvSpPr>
          <p:nvPr>
            <p:ph sz="quarter" idx="17"/>
          </p:nvPr>
        </p:nvSpPr>
        <p:spPr>
          <a:xfrm>
            <a:off x="8092440" y="1709928"/>
            <a:ext cx="3584448" cy="463600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3" name="Straight Connector 12">
            <a:extLst>
              <a:ext uri="{FF2B5EF4-FFF2-40B4-BE49-F238E27FC236}">
                <a16:creationId xmlns:a16="http://schemas.microsoft.com/office/drawing/2014/main" id="{6FE2F61B-F63B-4445-B170-12597C418B34}"/>
              </a:ext>
            </a:extLst>
          </p:cNvPr>
          <p:cNvCxnSpPr/>
          <p:nvPr/>
        </p:nvCxnSpPr>
        <p:spPr>
          <a:xfrm>
            <a:off x="4135201" y="1709738"/>
            <a:ext cx="0" cy="4636008"/>
          </a:xfrm>
          <a:prstGeom prst="line">
            <a:avLst/>
          </a:prstGeom>
          <a:ln w="12700" cap="rnd">
            <a:solidFill>
              <a:schemeClr val="bg1">
                <a:lumMod val="65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63F7B83-382C-4BAD-B80F-F2E12A511A60}"/>
              </a:ext>
            </a:extLst>
          </p:cNvPr>
          <p:cNvCxnSpPr/>
          <p:nvPr/>
        </p:nvCxnSpPr>
        <p:spPr>
          <a:xfrm>
            <a:off x="7946136" y="1709738"/>
            <a:ext cx="0" cy="4636008"/>
          </a:xfrm>
          <a:prstGeom prst="line">
            <a:avLst/>
          </a:prstGeom>
          <a:ln w="12700" cap="rnd">
            <a:solidFill>
              <a:schemeClr val="bg1">
                <a:lumMod val="65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80DA23F3-B907-4844-9766-DC5E273C34F5}"/>
              </a:ext>
            </a:extLst>
          </p:cNvPr>
          <p:cNvSpPr>
            <a:spLocks noGrp="1"/>
          </p:cNvSpPr>
          <p:nvPr>
            <p:ph type="title"/>
          </p:nvPr>
        </p:nvSpPr>
        <p:spPr/>
        <p:txBody>
          <a:bodyPr/>
          <a:lstStyle/>
          <a:p>
            <a:r>
              <a:rPr lang="en-US"/>
              <a:t>Click to edit Master title style</a:t>
            </a:r>
          </a:p>
        </p:txBody>
      </p:sp>
      <p:sp>
        <p:nvSpPr>
          <p:cNvPr id="10" name="Subtitle">
            <a:extLst>
              <a:ext uri="{FF2B5EF4-FFF2-40B4-BE49-F238E27FC236}">
                <a16:creationId xmlns:a16="http://schemas.microsoft.com/office/drawing/2014/main" id="{7B2248AD-BF52-4699-A339-685D044B0576}"/>
              </a:ext>
            </a:extLst>
          </p:cNvPr>
          <p:cNvSpPr>
            <a:spLocks noGrp="1"/>
          </p:cNvSpPr>
          <p:nvPr>
            <p:ph type="subTitle" idx="1"/>
          </p:nvPr>
        </p:nvSpPr>
        <p:spPr>
          <a:xfrm>
            <a:off x="479793" y="986837"/>
            <a:ext cx="11202619"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1" name="Footer Placeholder 4">
            <a:extLst>
              <a:ext uri="{FF2B5EF4-FFF2-40B4-BE49-F238E27FC236}">
                <a16:creationId xmlns:a16="http://schemas.microsoft.com/office/drawing/2014/main" id="{8D44F142-C901-4C19-A766-26BBA5DBA469}"/>
              </a:ext>
            </a:extLst>
          </p:cNvPr>
          <p:cNvSpPr>
            <a:spLocks noGrp="1"/>
          </p:cNvSpPr>
          <p:nvPr>
            <p:ph type="ftr" sz="quarter" idx="3"/>
          </p:nvPr>
        </p:nvSpPr>
        <p:spPr>
          <a:xfrm>
            <a:off x="492495" y="6465497"/>
            <a:ext cx="10237896"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Sameer Vermani (Qualcomm)</a:t>
            </a:r>
          </a:p>
        </p:txBody>
      </p:sp>
    </p:spTree>
    <p:extLst>
      <p:ext uri="{BB962C8B-B14F-4D97-AF65-F5344CB8AC3E}">
        <p14:creationId xmlns:p14="http://schemas.microsoft.com/office/powerpoint/2010/main" val="316815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ake Away Shelf Blue">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9C54434D-FA64-4658-9BFD-21AB34B4189F}"/>
              </a:ext>
            </a:extLst>
          </p:cNvPr>
          <p:cNvSpPr/>
          <p:nvPr/>
        </p:nvSpPr>
        <p:spPr bwMode="gray">
          <a:xfrm>
            <a:off x="-1856" y="5312733"/>
            <a:ext cx="12195711" cy="1545260"/>
          </a:xfrm>
          <a:prstGeom prst="rect">
            <a:avLst/>
          </a:prstGeom>
          <a:solidFill>
            <a:schemeClr val="accent1"/>
          </a:solidFill>
          <a:ln w="10795"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p:nvSpPr>
        <p:spPr bwMode="gray">
          <a:xfrm rot="5400000" flipH="1" flipV="1">
            <a:off x="5849118" y="-536375"/>
            <a:ext cx="493775" cy="1219199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472174" y="5607050"/>
            <a:ext cx="11209287" cy="929054"/>
          </a:xfrm>
        </p:spPr>
        <p:txBody>
          <a:bodyPr anchor="ctr"/>
          <a:lstStyle>
            <a:lvl1pPr marL="0" indent="0">
              <a:lnSpc>
                <a:spcPct val="90000"/>
              </a:lnSpc>
              <a:spcBef>
                <a:spcPts val="0"/>
              </a:spcBef>
              <a:spcAft>
                <a:spcPts val="900"/>
              </a:spcAft>
              <a:buNone/>
              <a:defRPr sz="2100">
                <a:solidFill>
                  <a:schemeClr val="bg1"/>
                </a:solidFill>
              </a:defRPr>
            </a:lvl1pPr>
            <a:lvl2pPr marL="0" indent="0">
              <a:lnSpc>
                <a:spcPct val="94000"/>
              </a:lnSpc>
              <a:spcAft>
                <a:spcPts val="900"/>
              </a:spcAft>
              <a:buNone/>
              <a:defRPr sz="1800">
                <a:solidFill>
                  <a:schemeClr val="bg1"/>
                </a:solidFill>
              </a:defRPr>
            </a:lvl2pPr>
            <a:lvl3pPr marL="0" indent="0">
              <a:lnSpc>
                <a:spcPct val="95000"/>
              </a:lnSpc>
              <a:spcAft>
                <a:spcPts val="900"/>
              </a:spcAft>
              <a:buNone/>
              <a:defRPr sz="1575">
                <a:solidFill>
                  <a:schemeClr val="bg1"/>
                </a:solidFill>
              </a:defRPr>
            </a:lvl3pPr>
            <a:lvl4pPr marL="0" indent="0">
              <a:lnSpc>
                <a:spcPct val="98000"/>
              </a:lnSpc>
              <a:spcAft>
                <a:spcPts val="675"/>
              </a:spcAft>
              <a:buNone/>
              <a:defRPr sz="1350">
                <a:solidFill>
                  <a:schemeClr val="bg1"/>
                </a:solidFill>
              </a:defRPr>
            </a:lvl4pPr>
            <a:lvl5pPr marL="0" indent="0">
              <a:lnSpc>
                <a:spcPct val="94000"/>
              </a:lnSpc>
              <a:spcBef>
                <a:spcPts val="0"/>
              </a:spcBef>
              <a:spcAft>
                <a:spcPts val="675"/>
              </a:spcAft>
              <a:buNone/>
              <a:defRPr sz="1200">
                <a:solidFill>
                  <a:schemeClr val="bg1"/>
                </a:solidFill>
              </a:defRPr>
            </a:lvl5pPr>
          </a:lstStyle>
          <a:p>
            <a:pPr lvl="0"/>
            <a:r>
              <a:rPr lang="en-US"/>
              <a:t>Edit Master text styles</a:t>
            </a:r>
          </a:p>
        </p:txBody>
      </p:sp>
      <p:sp>
        <p:nvSpPr>
          <p:cNvPr id="13" name="Content Placeholder 12">
            <a:extLst>
              <a:ext uri="{FF2B5EF4-FFF2-40B4-BE49-F238E27FC236}">
                <a16:creationId xmlns:a16="http://schemas.microsoft.com/office/drawing/2014/main" id="{12E6831E-C096-4982-A5FF-5F3978209316}"/>
              </a:ext>
            </a:extLst>
          </p:cNvPr>
          <p:cNvSpPr>
            <a:spLocks noGrp="1"/>
          </p:cNvSpPr>
          <p:nvPr>
            <p:ph sz="quarter" idx="16"/>
          </p:nvPr>
        </p:nvSpPr>
        <p:spPr>
          <a:xfrm>
            <a:off x="475489" y="1709930"/>
            <a:ext cx="11209287" cy="3085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Box 15">
            <a:extLst>
              <a:ext uri="{FF2B5EF4-FFF2-40B4-BE49-F238E27FC236}">
                <a16:creationId xmlns:a16="http://schemas.microsoft.com/office/drawing/2014/main" id="{3C262E68-0DD8-44B7-8A37-1558B9592418}"/>
              </a:ext>
            </a:extLst>
          </p:cNvPr>
          <p:cNvSpPr txBox="1"/>
          <p:nvPr/>
        </p:nvSpPr>
        <p:spPr>
          <a:xfrm>
            <a:off x="10763251" y="6548678"/>
            <a:ext cx="922972" cy="92333"/>
          </a:xfrm>
          <a:prstGeom prst="rect">
            <a:avLst/>
          </a:prstGeom>
        </p:spPr>
        <p:txBody>
          <a:bodyPr vert="horz" wrap="none" lIns="0" tIns="0" rIns="0" bIns="0" rtlCol="0" anchor="b">
            <a:noAutofit/>
          </a:bodyPr>
          <a:lstStyle>
            <a:defPPr>
              <a:defRPr lang="en-US"/>
            </a:defPPr>
            <a:lvl1pPr>
              <a:defRPr sz="800">
                <a:solidFill>
                  <a:schemeClr val="tx1">
                    <a:tint val="75000"/>
                  </a:schemeClr>
                </a:solidFill>
              </a:defRPr>
            </a:lvl1pPr>
          </a:lstStyle>
          <a:p>
            <a:pPr marL="0" lvl="0" algn="r" defTabSz="685800" rtl="0" eaLnBrk="1" latinLnBrk="0" hangingPunct="1">
              <a:lnSpc>
                <a:spcPct val="100000"/>
              </a:lnSpc>
            </a:pPr>
            <a:fld id="{B01BFD70-D99E-427C-A01B-19B2BB56A3C8}" type="slidenum">
              <a:rPr lang="en-US" sz="800" kern="1200" smtClean="0">
                <a:solidFill>
                  <a:schemeClr val="bg1"/>
                </a:solidFill>
                <a:latin typeface="+mn-lt"/>
                <a:ea typeface="+mn-ea"/>
                <a:cs typeface="+mn-cs"/>
              </a:rPr>
              <a:pPr marL="0" lvl="0" algn="r" defTabSz="685800" rtl="0" eaLnBrk="1" latinLnBrk="0" hangingPunct="1">
                <a:lnSpc>
                  <a:spcPct val="100000"/>
                </a:lnSpc>
              </a:pPr>
              <a:t>‹#›</a:t>
            </a:fld>
            <a:endParaRPr lang="en-US" sz="800" kern="1200" dirty="0">
              <a:solidFill>
                <a:schemeClr val="bg1"/>
              </a:solidFill>
              <a:latin typeface="+mn-lt"/>
              <a:ea typeface="+mn-ea"/>
              <a:cs typeface="+mn-cs"/>
            </a:endParaRPr>
          </a:p>
        </p:txBody>
      </p:sp>
      <p:sp>
        <p:nvSpPr>
          <p:cNvPr id="4" name="Title 3">
            <a:extLst>
              <a:ext uri="{FF2B5EF4-FFF2-40B4-BE49-F238E27FC236}">
                <a16:creationId xmlns:a16="http://schemas.microsoft.com/office/drawing/2014/main" id="{6F48D882-C6B9-4C84-978F-717ABDFE8F93}"/>
              </a:ext>
            </a:extLst>
          </p:cNvPr>
          <p:cNvSpPr>
            <a:spLocks noGrp="1"/>
          </p:cNvSpPr>
          <p:nvPr>
            <p:ph type="title"/>
          </p:nvPr>
        </p:nvSpPr>
        <p:spPr/>
        <p:txBody>
          <a:bodyPr/>
          <a:lstStyle/>
          <a:p>
            <a:r>
              <a:rPr lang="en-US"/>
              <a:t>Click to edit Master title style</a:t>
            </a:r>
          </a:p>
        </p:txBody>
      </p:sp>
      <p:sp>
        <p:nvSpPr>
          <p:cNvPr id="10" name="Subtitle">
            <a:extLst>
              <a:ext uri="{FF2B5EF4-FFF2-40B4-BE49-F238E27FC236}">
                <a16:creationId xmlns:a16="http://schemas.microsoft.com/office/drawing/2014/main" id="{3FEFC745-D87C-4100-AC37-3447D23B7892}"/>
              </a:ext>
            </a:extLst>
          </p:cNvPr>
          <p:cNvSpPr>
            <a:spLocks noGrp="1"/>
          </p:cNvSpPr>
          <p:nvPr>
            <p:ph type="subTitle" idx="1"/>
          </p:nvPr>
        </p:nvSpPr>
        <p:spPr>
          <a:xfrm>
            <a:off x="479793" y="986837"/>
            <a:ext cx="11202619" cy="431657"/>
          </a:xfrm>
        </p:spPr>
        <p:txBody>
          <a:bodyPr/>
          <a:lstStyle>
            <a:lvl1pPr marL="0" indent="0" algn="l">
              <a:lnSpc>
                <a:spcPct val="95000"/>
              </a:lnSpc>
              <a:spcBef>
                <a:spcPts val="120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2" name="Footer Placeholder 4">
            <a:extLst>
              <a:ext uri="{FF2B5EF4-FFF2-40B4-BE49-F238E27FC236}">
                <a16:creationId xmlns:a16="http://schemas.microsoft.com/office/drawing/2014/main" id="{E5DD6C5E-CB13-4ECC-85E4-35E99A6AFEEA}"/>
              </a:ext>
            </a:extLst>
          </p:cNvPr>
          <p:cNvSpPr>
            <a:spLocks noGrp="1"/>
          </p:cNvSpPr>
          <p:nvPr>
            <p:ph type="ftr" sz="quarter" idx="3"/>
          </p:nvPr>
        </p:nvSpPr>
        <p:spPr>
          <a:xfrm>
            <a:off x="495669" y="5069120"/>
            <a:ext cx="10237896" cy="189801"/>
          </a:xfrm>
          <a:prstGeom prst="rect">
            <a:avLst/>
          </a:prstGeom>
        </p:spPr>
        <p:txBody>
          <a:bodyPr vert="horz" wrap="square" lIns="0" tIns="0" rIns="0" bIns="0" rtlCol="0" anchor="b">
            <a:noAutofit/>
          </a:bodyPr>
          <a:lstStyle>
            <a:lvl1pPr algn="l">
              <a:lnSpc>
                <a:spcPct val="95000"/>
              </a:lnSpc>
              <a:defRPr sz="800">
                <a:solidFill>
                  <a:schemeClr val="tx1">
                    <a:lumMod val="50000"/>
                    <a:lumOff val="50000"/>
                  </a:schemeClr>
                </a:solidFill>
              </a:defRPr>
            </a:lvl1pPr>
          </a:lstStyle>
          <a:p>
            <a:r>
              <a:rPr lang="en-US"/>
              <a:t>Sameer Vermani (Qualcomm)</a:t>
            </a:r>
          </a:p>
        </p:txBody>
      </p:sp>
    </p:spTree>
    <p:extLst>
      <p:ext uri="{BB962C8B-B14F-4D97-AF65-F5344CB8AC3E}">
        <p14:creationId xmlns:p14="http://schemas.microsoft.com/office/powerpoint/2010/main" val="1476839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theme" Target="../theme/theme2.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2174" y="514918"/>
            <a:ext cx="11210239" cy="429028"/>
          </a:xfrm>
          <a:prstGeom prst="rect">
            <a:avLst/>
          </a:prstGeom>
        </p:spPr>
        <p:txBody>
          <a:bodyPr vert="horz" wrap="square" lIns="0" tIns="0" rIns="0" bIns="0" rtlCol="0" anchor="b">
            <a:noAutofit/>
          </a:bodyPr>
          <a:lstStyle/>
          <a:p>
            <a:r>
              <a:rPr lang="en-US"/>
              <a:t>Click to edit Master title style</a:t>
            </a:r>
            <a:endParaRPr lang="en-US" dirty="0"/>
          </a:p>
        </p:txBody>
      </p:sp>
      <p:sp>
        <p:nvSpPr>
          <p:cNvPr id="6" name="TextBox 5"/>
          <p:cNvSpPr txBox="1"/>
          <p:nvPr/>
        </p:nvSpPr>
        <p:spPr>
          <a:xfrm>
            <a:off x="10763251" y="6548678"/>
            <a:ext cx="922972" cy="92333"/>
          </a:xfrm>
          <a:prstGeom prst="rect">
            <a:avLst/>
          </a:prstGeom>
        </p:spPr>
        <p:txBody>
          <a:bodyPr vert="horz" wrap="none" lIns="0" tIns="0" rIns="0" bIns="0" rtlCol="0" anchor="b">
            <a:noAutofit/>
          </a:bodyPr>
          <a:lstStyle>
            <a:defPPr>
              <a:defRPr lang="en-US"/>
            </a:defPPr>
            <a:lvl1pPr>
              <a:defRPr sz="800">
                <a:solidFill>
                  <a:schemeClr val="tx1">
                    <a:tint val="75000"/>
                  </a:schemeClr>
                </a:solidFill>
              </a:defRPr>
            </a:lvl1pPr>
          </a:lstStyle>
          <a:p>
            <a:pPr marL="0" lvl="0" algn="r" defTabSz="685800" rtl="0" eaLnBrk="1" latinLnBrk="0" hangingPunct="1">
              <a:lnSpc>
                <a:spcPct val="100000"/>
              </a:lnSpc>
            </a:pPr>
            <a:fld id="{B01BFD70-D99E-427C-A01B-19B2BB56A3C8}" type="slidenum">
              <a:rPr lang="en-US" sz="800" kern="1200" smtClean="0">
                <a:solidFill>
                  <a:schemeClr val="tx1">
                    <a:lumMod val="50000"/>
                    <a:lumOff val="50000"/>
                  </a:schemeClr>
                </a:solidFill>
                <a:latin typeface="+mn-lt"/>
                <a:ea typeface="+mn-ea"/>
                <a:cs typeface="+mn-cs"/>
              </a:rPr>
              <a:pPr marL="0" lvl="0" algn="r" defTabSz="685800" rtl="0" eaLnBrk="1" latinLnBrk="0" hangingPunct="1">
                <a:lnSpc>
                  <a:spcPct val="100000"/>
                </a:lnSpc>
              </a:pPr>
              <a:t>‹#›</a:t>
            </a:fld>
            <a:endParaRPr lang="en-US" sz="800" kern="1200" dirty="0">
              <a:solidFill>
                <a:schemeClr val="tx1">
                  <a:lumMod val="50000"/>
                  <a:lumOff val="50000"/>
                </a:schemeClr>
              </a:solidFill>
              <a:latin typeface="+mn-lt"/>
              <a:ea typeface="+mn-ea"/>
              <a:cs typeface="+mn-cs"/>
            </a:endParaRPr>
          </a:p>
        </p:txBody>
      </p:sp>
      <p:sp>
        <p:nvSpPr>
          <p:cNvPr id="12" name="Text Placeholder 11"/>
          <p:cNvSpPr>
            <a:spLocks noGrp="1"/>
          </p:cNvSpPr>
          <p:nvPr>
            <p:ph type="body" idx="1"/>
          </p:nvPr>
        </p:nvSpPr>
        <p:spPr>
          <a:xfrm>
            <a:off x="475488" y="1714254"/>
            <a:ext cx="11210544" cy="4631682"/>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Rectangle 6">
            <a:extLst>
              <a:ext uri="{FF2B5EF4-FFF2-40B4-BE49-F238E27FC236}">
                <a16:creationId xmlns:a16="http://schemas.microsoft.com/office/drawing/2014/main" id="{EF83BDDE-2F32-6545-8FC7-3EA99934268A}"/>
              </a:ext>
            </a:extLst>
          </p:cNvPr>
          <p:cNvSpPr>
            <a:spLocks noGrp="1" noChangeArrowheads="1"/>
          </p:cNvSpPr>
          <p:nvPr>
            <p:ph type="sldNum" sz="quarter" idx="4"/>
          </p:nvPr>
        </p:nvSpPr>
        <p:spPr>
          <a:xfrm>
            <a:off x="5746051" y="6475413"/>
            <a:ext cx="801502" cy="276999"/>
          </a:xfrm>
          <a:prstGeom prst="rect">
            <a:avLst/>
          </a:prstGeom>
        </p:spPr>
        <p:txBody>
          <a:bodyPr/>
          <a:lstStyle>
            <a:lvl1pPr>
              <a:defRPr sz="1200"/>
            </a:lvl1pPr>
          </a:lstStyle>
          <a:p>
            <a:pPr algn="ctr">
              <a:defRPr/>
            </a:pPr>
            <a:fld id="{6D24465E-2B0A-4D96-BA39-EC98956D452B}" type="slidenum">
              <a:rPr lang="en-GB" altLang="en-US"/>
              <a:pPr algn="ctr">
                <a:defRPr/>
              </a:pPr>
              <a:t>‹#›</a:t>
            </a:fld>
            <a:endParaRPr lang="en-GB" altLang="en-US"/>
          </a:p>
        </p:txBody>
      </p:sp>
    </p:spTree>
    <p:extLst>
      <p:ext uri="{BB962C8B-B14F-4D97-AF65-F5344CB8AC3E}">
        <p14:creationId xmlns:p14="http://schemas.microsoft.com/office/powerpoint/2010/main" val="1515954067"/>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 id="2147483723" r:id="rId18"/>
    <p:sldLayoutId id="2147483724" r:id="rId19"/>
    <p:sldLayoutId id="2147483725" r:id="rId20"/>
    <p:sldLayoutId id="2147483726" r:id="rId21"/>
    <p:sldLayoutId id="2147483727" r:id="rId22"/>
    <p:sldLayoutId id="2147483728" r:id="rId23"/>
    <p:sldLayoutId id="2147483729" r:id="rId24"/>
    <p:sldLayoutId id="2147483730" r:id="rId25"/>
    <p:sldLayoutId id="2147483731" r:id="rId26"/>
    <p:sldLayoutId id="2147483732" r:id="rId27"/>
    <p:sldLayoutId id="2147483733" r:id="rId28"/>
    <p:sldLayoutId id="2147483734" r:id="rId29"/>
    <p:sldLayoutId id="2147483735" r:id="rId30"/>
    <p:sldLayoutId id="2147483736" r:id="rId31"/>
    <p:sldLayoutId id="2147483737" r:id="rId32"/>
    <p:sldLayoutId id="2147483738" r:id="rId33"/>
    <p:sldLayoutId id="2147483739" r:id="rId34"/>
    <p:sldLayoutId id="2147483740" r:id="rId35"/>
    <p:sldLayoutId id="2147483741" r:id="rId36"/>
    <p:sldLayoutId id="2147483742" r:id="rId37"/>
    <p:sldLayoutId id="2147483743" r:id="rId38"/>
    <p:sldLayoutId id="2147483744" r:id="rId39"/>
    <p:sldLayoutId id="2147483745" r:id="rId40"/>
    <p:sldLayoutId id="2147483746" r:id="rId41"/>
    <p:sldLayoutId id="2147483747" r:id="rId42"/>
    <p:sldLayoutId id="2147483748" r:id="rId43"/>
    <p:sldLayoutId id="2147483749" r:id="rId44"/>
    <p:sldLayoutId id="2147483750" r:id="rId45"/>
    <p:sldLayoutId id="2147483704" r:id="rId4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685800" rtl="0" eaLnBrk="1" latinLnBrk="0" hangingPunct="1">
        <a:lnSpc>
          <a:spcPct val="89000"/>
        </a:lnSpc>
        <a:spcBef>
          <a:spcPct val="0"/>
        </a:spcBef>
        <a:buNone/>
        <a:defRPr sz="2800" kern="1200" baseline="0">
          <a:solidFill>
            <a:schemeClr val="tx1"/>
          </a:solidFill>
          <a:latin typeface="+mj-lt"/>
          <a:ea typeface="+mj-ea"/>
          <a:cs typeface="+mj-cs"/>
        </a:defRPr>
      </a:lvl1pPr>
    </p:titleStyle>
    <p:bodyStyle>
      <a:lvl1pPr marL="130302" indent="-130302" algn="l" defTabSz="685800" rtl="0" eaLnBrk="1" latinLnBrk="0" hangingPunct="1">
        <a:lnSpc>
          <a:spcPct val="95000"/>
        </a:lnSpc>
        <a:spcBef>
          <a:spcPts val="1200"/>
        </a:spcBef>
        <a:buClr>
          <a:srgbClr val="3253DC"/>
        </a:buClr>
        <a:buFont typeface="Arial" panose="020B0604020202020204" pitchFamily="34" charset="0"/>
        <a:buChar char="•"/>
        <a:defRPr sz="2100" kern="1200" baseline="0">
          <a:solidFill>
            <a:schemeClr val="tx1"/>
          </a:solidFill>
          <a:latin typeface="+mn-lt"/>
          <a:ea typeface="+mn-ea"/>
          <a:cs typeface="+mn-cs"/>
        </a:defRPr>
      </a:lvl1pPr>
      <a:lvl2pPr marL="253746" indent="-130969" algn="l" defTabSz="685800" rtl="0" eaLnBrk="1" latinLnBrk="0" hangingPunct="1">
        <a:lnSpc>
          <a:spcPct val="95000"/>
        </a:lnSpc>
        <a:spcBef>
          <a:spcPts val="0"/>
        </a:spcBef>
        <a:buClr>
          <a:schemeClr val="tx1">
            <a:lumMod val="85000"/>
            <a:lumOff val="15000"/>
          </a:schemeClr>
        </a:buClr>
        <a:buFont typeface="Microsoft Sans Serif" panose="020B0604020202020204" pitchFamily="34" charset="0"/>
        <a:buChar char="◦"/>
        <a:defRPr sz="2100" kern="1200" baseline="0">
          <a:solidFill>
            <a:schemeClr val="tx1"/>
          </a:solidFill>
          <a:latin typeface="+mn-lt"/>
          <a:ea typeface="+mn-ea"/>
          <a:cs typeface="+mn-cs"/>
        </a:defRPr>
      </a:lvl2pPr>
      <a:lvl3pPr marL="382191" indent="-121444" algn="l" defTabSz="685800" rtl="0" eaLnBrk="1" latinLnBrk="0" hangingPunct="1">
        <a:lnSpc>
          <a:spcPct val="98000"/>
        </a:lnSpc>
        <a:spcBef>
          <a:spcPts val="0"/>
        </a:spcBef>
        <a:buClr>
          <a:schemeClr val="tx1">
            <a:lumMod val="85000"/>
            <a:lumOff val="15000"/>
          </a:schemeClr>
        </a:buClr>
        <a:buFont typeface="Microsoft Sans Serif" panose="020B0604020202020204" pitchFamily="34" charset="0"/>
        <a:buChar char="•"/>
        <a:defRPr lang="en-US" sz="1800" kern="1200" dirty="0" smtClean="0">
          <a:solidFill>
            <a:schemeClr val="tx1"/>
          </a:solidFill>
          <a:latin typeface="+mn-lt"/>
          <a:ea typeface="+mn-ea"/>
          <a:cs typeface="+mn-cs"/>
        </a:defRPr>
      </a:lvl3pPr>
      <a:lvl4pPr marL="514350" indent="-130302" algn="l" defTabSz="685800" rtl="0" eaLnBrk="1" latinLnBrk="0" hangingPunct="1">
        <a:lnSpc>
          <a:spcPct val="98000"/>
        </a:lnSpc>
        <a:spcBef>
          <a:spcPts val="0"/>
        </a:spcBef>
        <a:buClr>
          <a:schemeClr val="tx1">
            <a:lumMod val="85000"/>
            <a:lumOff val="15000"/>
          </a:schemeClr>
        </a:buClr>
        <a:buFont typeface="Microsoft Sans Serif" panose="020B0604020202020204" pitchFamily="34" charset="0"/>
        <a:buChar char="◦"/>
        <a:defRPr sz="1800" kern="1200">
          <a:solidFill>
            <a:schemeClr val="tx1"/>
          </a:solidFill>
          <a:latin typeface="+mn-lt"/>
          <a:ea typeface="+mn-ea"/>
          <a:cs typeface="+mn-cs"/>
        </a:defRPr>
      </a:lvl4pPr>
      <a:lvl5pPr marL="0" indent="0" algn="l" defTabSz="685800" rtl="0" eaLnBrk="1" latinLnBrk="0" hangingPunct="1">
        <a:lnSpc>
          <a:spcPct val="89000"/>
        </a:lnSpc>
        <a:spcBef>
          <a:spcPts val="1800"/>
        </a:spcBef>
        <a:buClr>
          <a:srgbClr val="595959"/>
        </a:buClr>
        <a:buFont typeface="Microsoft Sans Serif" panose="020B0604020202020204" pitchFamily="34" charset="0"/>
        <a:buChar char="​"/>
        <a:tabLst/>
        <a:defRPr sz="2800" kern="1200" baseline="0">
          <a:solidFill>
            <a:schemeClr val="tx1"/>
          </a:solidFill>
          <a:latin typeface="+mn-lt"/>
          <a:ea typeface="+mn-ea"/>
          <a:cs typeface="+mn-cs"/>
        </a:defRPr>
      </a:lvl5pPr>
      <a:lvl6pPr marL="0" indent="0" algn="l" defTabSz="685800" rtl="0" eaLnBrk="1" latinLnBrk="0" hangingPunct="1">
        <a:lnSpc>
          <a:spcPct val="89000"/>
        </a:lnSpc>
        <a:spcBef>
          <a:spcPts val="0"/>
        </a:spcBef>
        <a:buFont typeface="Microsoft Sans Serif" panose="020B0604020202020204" pitchFamily="34" charset="0"/>
        <a:buChar char="​"/>
        <a:defRPr sz="2400" kern="1200">
          <a:solidFill>
            <a:schemeClr val="tx1"/>
          </a:solidFill>
          <a:latin typeface="+mn-lt"/>
          <a:ea typeface="+mn-ea"/>
          <a:cs typeface="+mn-cs"/>
        </a:defRPr>
      </a:lvl6pPr>
      <a:lvl7pPr marL="0" indent="0" algn="l" defTabSz="685800" rtl="0" eaLnBrk="1" latinLnBrk="0" hangingPunct="1">
        <a:lnSpc>
          <a:spcPct val="95000"/>
        </a:lnSpc>
        <a:spcBef>
          <a:spcPts val="1200"/>
        </a:spcBef>
        <a:buFont typeface="Microsoft Sans Serif" panose="020B0604020202020204" pitchFamily="34" charset="0"/>
        <a:buChar char="​"/>
        <a:defRPr sz="2100" kern="1200" baseline="0">
          <a:solidFill>
            <a:schemeClr val="tx1"/>
          </a:solidFill>
          <a:latin typeface="+mn-lt"/>
          <a:ea typeface="+mn-ea"/>
          <a:cs typeface="+mn-cs"/>
        </a:defRPr>
      </a:lvl7pPr>
      <a:lvl8pPr marL="0" indent="0" algn="l" defTabSz="685800" rtl="0" eaLnBrk="1" latinLnBrk="0" hangingPunct="1">
        <a:lnSpc>
          <a:spcPct val="89000"/>
        </a:lnSpc>
        <a:spcBef>
          <a:spcPts val="1200"/>
        </a:spcBef>
        <a:buSzPct val="100000"/>
        <a:buFont typeface="Microsoft Sans Serif" panose="020B0604020202020204" pitchFamily="34" charset="0"/>
        <a:buChar char="​"/>
        <a:defRPr lang="en-US" sz="4400" kern="1200" baseline="0" dirty="0" smtClean="0">
          <a:solidFill>
            <a:schemeClr val="tx1"/>
          </a:solidFill>
          <a:latin typeface="+mn-lt"/>
          <a:ea typeface="+mn-ea"/>
          <a:cs typeface="+mn-cs"/>
        </a:defRPr>
      </a:lvl8pPr>
      <a:lvl9pPr marL="0" indent="0" algn="l" defTabSz="685800" rtl="0" eaLnBrk="1" latinLnBrk="0" hangingPunct="1">
        <a:lnSpc>
          <a:spcPct val="86000"/>
        </a:lnSpc>
        <a:spcBef>
          <a:spcPts val="1200"/>
        </a:spcBef>
        <a:buFont typeface="Microsoft Sans Serif" panose="020B0604020202020204" pitchFamily="34" charset="0"/>
        <a:buChar char="​"/>
        <a:defRPr sz="5500" kern="1200" baseline="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4003">
          <p15:clr>
            <a:srgbClr val="F26B43"/>
          </p15:clr>
        </p15:guide>
        <p15:guide id="2" pos="309">
          <p15:clr>
            <a:srgbClr val="F26B43"/>
          </p15:clr>
        </p15:guide>
        <p15:guide id="3" orient="horz" pos="1075">
          <p15:clr>
            <a:srgbClr val="F26B43"/>
          </p15:clr>
        </p15:guide>
        <p15:guide id="4" orient="horz" pos="314">
          <p15:clr>
            <a:srgbClr val="F26B43"/>
          </p15:clr>
        </p15:guide>
        <p15:guide id="6" pos="7359">
          <p15:clr>
            <a:srgbClr val="F26B43"/>
          </p15:clr>
        </p15:guide>
        <p15:guide id="7" orient="horz" pos="4181">
          <p15:clr>
            <a:srgbClr val="F26B43"/>
          </p15:clr>
        </p15:guide>
        <p15:guide id="8" orient="horz" pos="571">
          <p15:clr>
            <a:srgbClr val="F26B43"/>
          </p15:clr>
        </p15:guide>
        <p15:guide id="9" pos="331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912284"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9218" y="332602"/>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May 2018</a:t>
            </a:r>
            <a:endParaRPr lang="en-GB" altLang="en-US"/>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8626015" y="6475413"/>
            <a:ext cx="2765885"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Sameer Vermani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6026577" y="6497447"/>
            <a:ext cx="240450" cy="246221"/>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600"/>
            </a:lvl1pPr>
          </a:lstStyle>
          <a:p>
            <a:pPr>
              <a:defRPr/>
            </a:pP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3203" y="331015"/>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802.11-19/xxxxr0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80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12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800"/>
          </a:p>
        </p:txBody>
      </p:sp>
    </p:spTree>
    <p:extLst>
      <p:ext uri="{BB962C8B-B14F-4D97-AF65-F5344CB8AC3E}">
        <p14:creationId xmlns:p14="http://schemas.microsoft.com/office/powerpoint/2010/main" val="3811369639"/>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8.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8.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Preamble Design Harmonization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2000" dirty="0"/>
              <a:t>Date:</a:t>
            </a:r>
            <a:r>
              <a:rPr lang="en-GB" altLang="en-US" sz="2000" b="0" dirty="0"/>
              <a:t> 2019-06-07</a:t>
            </a:r>
          </a:p>
        </p:txBody>
      </p:sp>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a:pPr>
                <a:spcBef>
                  <a:spcPct val="0"/>
                </a:spcBef>
                <a:buFontTx/>
                <a:buNone/>
              </a:pPr>
              <a:t>1</a:t>
            </a:fld>
            <a:endParaRPr lang="en-GB" altLang="en-US" sz="1200" b="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2019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257323696"/>
              </p:ext>
            </p:extLst>
          </p:nvPr>
        </p:nvGraphicFramePr>
        <p:xfrm>
          <a:off x="2676525" y="2998720"/>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Sameer Vermani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Alice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Menzo Wentink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48737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937E8-FE73-45DD-848E-5629522C02EB}"/>
              </a:ext>
            </a:extLst>
          </p:cNvPr>
          <p:cNvSpPr>
            <a:spLocks noGrp="1"/>
          </p:cNvSpPr>
          <p:nvPr>
            <p:ph type="title"/>
          </p:nvPr>
        </p:nvSpPr>
        <p:spPr/>
        <p:txBody>
          <a:bodyPr/>
          <a:lstStyle/>
          <a:p>
            <a:r>
              <a:rPr lang="en-US" dirty="0"/>
              <a:t>Preamble for EHT: Desirable Traits</a:t>
            </a:r>
          </a:p>
        </p:txBody>
      </p:sp>
      <p:sp>
        <p:nvSpPr>
          <p:cNvPr id="3" name="Content Placeholder 2">
            <a:extLst>
              <a:ext uri="{FF2B5EF4-FFF2-40B4-BE49-F238E27FC236}">
                <a16:creationId xmlns:a16="http://schemas.microsoft.com/office/drawing/2014/main" id="{39B12E35-DD53-44D0-896E-2F7D77B4E85D}"/>
              </a:ext>
            </a:extLst>
          </p:cNvPr>
          <p:cNvSpPr>
            <a:spLocks noGrp="1"/>
          </p:cNvSpPr>
          <p:nvPr>
            <p:ph idx="1"/>
          </p:nvPr>
        </p:nvSpPr>
        <p:spPr>
          <a:xfrm>
            <a:off x="914400" y="2206431"/>
            <a:ext cx="10363200" cy="4114800"/>
          </a:xfrm>
        </p:spPr>
        <p:txBody>
          <a:bodyPr>
            <a:normAutofit/>
          </a:bodyPr>
          <a:lstStyle/>
          <a:p>
            <a:endParaRPr lang="en-US" sz="2000" dirty="0"/>
          </a:p>
          <a:p>
            <a:r>
              <a:rPr lang="en-US" sz="2000" dirty="0"/>
              <a:t>High level design goals for EHT preamble</a:t>
            </a:r>
          </a:p>
          <a:p>
            <a:pPr lvl="1"/>
            <a:r>
              <a:rPr lang="en-US" sz="1800" dirty="0">
                <a:sym typeface="Wingdings" panose="05000000000000000000" pitchFamily="2" charset="2"/>
              </a:rPr>
              <a:t>Minimal design burden and easy implementation</a:t>
            </a:r>
          </a:p>
          <a:p>
            <a:pPr lvl="1"/>
            <a:r>
              <a:rPr lang="en-US" sz="1800" dirty="0">
                <a:sym typeface="Wingdings" panose="05000000000000000000" pitchFamily="2" charset="2"/>
              </a:rPr>
              <a:t>Good classification performance</a:t>
            </a:r>
          </a:p>
          <a:p>
            <a:pPr lvl="1"/>
            <a:r>
              <a:rPr lang="en-US" sz="1800" dirty="0">
                <a:sym typeface="Wingdings" panose="05000000000000000000" pitchFamily="2" charset="2"/>
              </a:rPr>
              <a:t>Enough bits to accommodate new EHT features</a:t>
            </a:r>
          </a:p>
          <a:p>
            <a:pPr lvl="1"/>
            <a:r>
              <a:rPr lang="en-US" sz="1800" dirty="0">
                <a:sym typeface="Wingdings" panose="05000000000000000000" pitchFamily="2" charset="2"/>
              </a:rPr>
              <a:t>Desire to solve the auto-detection issue for multiple standards starting with EHT, together</a:t>
            </a:r>
          </a:p>
          <a:p>
            <a:pPr lvl="1"/>
            <a:endParaRPr lang="en-US" sz="1800" dirty="0">
              <a:sym typeface="Wingdings" panose="05000000000000000000" pitchFamily="2" charset="2"/>
            </a:endParaRPr>
          </a:p>
        </p:txBody>
      </p:sp>
      <p:sp>
        <p:nvSpPr>
          <p:cNvPr id="47" name="Rectangle: Rounded Corners 46">
            <a:extLst>
              <a:ext uri="{FF2B5EF4-FFF2-40B4-BE49-F238E27FC236}">
                <a16:creationId xmlns:a16="http://schemas.microsoft.com/office/drawing/2014/main" id="{8BCFAA0E-DA1D-48AB-BD69-E8A2CF7F13CD}"/>
              </a:ext>
            </a:extLst>
          </p:cNvPr>
          <p:cNvSpPr/>
          <p:nvPr/>
        </p:nvSpPr>
        <p:spPr bwMode="auto">
          <a:xfrm>
            <a:off x="1428878" y="3962306"/>
            <a:ext cx="8693318" cy="350876"/>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8" name="Arrow: Down 47">
            <a:extLst>
              <a:ext uri="{FF2B5EF4-FFF2-40B4-BE49-F238E27FC236}">
                <a16:creationId xmlns:a16="http://schemas.microsoft.com/office/drawing/2014/main" id="{16A2F12B-28C8-45E3-9FAD-BB9FC5778188}"/>
              </a:ext>
            </a:extLst>
          </p:cNvPr>
          <p:cNvSpPr/>
          <p:nvPr/>
        </p:nvSpPr>
        <p:spPr bwMode="auto">
          <a:xfrm rot="16200000">
            <a:off x="10236353" y="3879207"/>
            <a:ext cx="350875" cy="517074"/>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9" name="TextBox 48">
            <a:extLst>
              <a:ext uri="{FF2B5EF4-FFF2-40B4-BE49-F238E27FC236}">
                <a16:creationId xmlns:a16="http://schemas.microsoft.com/office/drawing/2014/main" id="{95C68105-9D27-443C-9759-773F65F175D7}"/>
              </a:ext>
            </a:extLst>
          </p:cNvPr>
          <p:cNvSpPr txBox="1"/>
          <p:nvPr/>
        </p:nvSpPr>
        <p:spPr>
          <a:xfrm>
            <a:off x="10616800" y="3676079"/>
            <a:ext cx="1383712" cy="923330"/>
          </a:xfrm>
          <a:prstGeom prst="rect">
            <a:avLst/>
          </a:prstGeom>
          <a:noFill/>
        </p:spPr>
        <p:txBody>
          <a:bodyPr wrap="none" rtlCol="0">
            <a:spAutoFit/>
          </a:bodyPr>
          <a:lstStyle/>
          <a:p>
            <a:pPr algn="ctr"/>
            <a:r>
              <a:rPr lang="en-US" i="1" dirty="0"/>
              <a:t>Necessitates </a:t>
            </a:r>
          </a:p>
          <a:p>
            <a:pPr algn="ctr"/>
            <a:r>
              <a:rPr lang="en-US" i="1" dirty="0"/>
              <a:t>a paradigm </a:t>
            </a:r>
          </a:p>
          <a:p>
            <a:pPr algn="ctr"/>
            <a:r>
              <a:rPr lang="en-US" i="1" dirty="0"/>
              <a:t>shift</a:t>
            </a:r>
          </a:p>
        </p:txBody>
      </p:sp>
      <p:sp>
        <p:nvSpPr>
          <p:cNvPr id="13" name="Slide Number Placeholder 12">
            <a:extLst>
              <a:ext uri="{FF2B5EF4-FFF2-40B4-BE49-F238E27FC236}">
                <a16:creationId xmlns:a16="http://schemas.microsoft.com/office/drawing/2014/main" id="{D773B94F-B9ED-8445-B4BE-F12762C79C30}"/>
              </a:ext>
            </a:extLst>
          </p:cNvPr>
          <p:cNvSpPr>
            <a:spLocks noGrp="1"/>
          </p:cNvSpPr>
          <p:nvPr>
            <p:ph type="sldNum" sz="quarter" idx="12"/>
          </p:nvPr>
        </p:nvSpPr>
        <p:spPr>
          <a:xfrm>
            <a:off x="5760270" y="6497447"/>
            <a:ext cx="432812" cy="184666"/>
          </a:xfrm>
        </p:spPr>
        <p:txBody>
          <a:bodyPr/>
          <a:lstStyle/>
          <a:p>
            <a:pPr>
              <a:defRPr/>
            </a:pPr>
            <a:r>
              <a:rPr lang="en-GB" altLang="en-US" dirty="0"/>
              <a:t>Slide </a:t>
            </a:r>
            <a:fld id="{6D24465E-2B0A-4D96-BA39-EC98956D452B}" type="slidenum">
              <a:rPr lang="en-GB" altLang="en-US" smtClean="0"/>
              <a:pPr>
                <a:defRPr/>
              </a:pPr>
              <a:t>2</a:t>
            </a:fld>
            <a:endParaRPr lang="en-GB" altLang="en-US" dirty="0"/>
          </a:p>
        </p:txBody>
      </p:sp>
    </p:spTree>
    <p:extLst>
      <p:ext uri="{BB962C8B-B14F-4D97-AF65-F5344CB8AC3E}">
        <p14:creationId xmlns:p14="http://schemas.microsoft.com/office/powerpoint/2010/main" val="422296413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childTnLst>
                                </p:cTn>
                              </p:par>
                            </p:childTnLst>
                          </p:cTn>
                        </p:par>
                        <p:par>
                          <p:cTn id="12" fill="hold">
                            <p:stCondLst>
                              <p:cond delay="0"/>
                            </p:stCondLst>
                            <p:childTnLst>
                              <p:par>
                                <p:cTn id="13" presetID="1" presetClass="entr" presetSubtype="0" fill="hold" grpId="0" nodeType="after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animBg="1"/>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B2D84-4C6D-4E47-B63B-ED3F09C239B8}"/>
              </a:ext>
            </a:extLst>
          </p:cNvPr>
          <p:cNvSpPr>
            <a:spLocks noGrp="1"/>
          </p:cNvSpPr>
          <p:nvPr>
            <p:ph type="title"/>
          </p:nvPr>
        </p:nvSpPr>
        <p:spPr/>
        <p:txBody>
          <a:bodyPr/>
          <a:lstStyle/>
          <a:p>
            <a:r>
              <a:rPr lang="en-US" dirty="0"/>
              <a:t>Traditional 802.11 auto-detection</a:t>
            </a:r>
          </a:p>
        </p:txBody>
      </p:sp>
      <p:sp>
        <p:nvSpPr>
          <p:cNvPr id="3" name="Content Placeholder 2">
            <a:extLst>
              <a:ext uri="{FF2B5EF4-FFF2-40B4-BE49-F238E27FC236}">
                <a16:creationId xmlns:a16="http://schemas.microsoft.com/office/drawing/2014/main" id="{E3FCEEFC-A5D1-4CDC-83DF-1A04D73A7303}"/>
              </a:ext>
            </a:extLst>
          </p:cNvPr>
          <p:cNvSpPr>
            <a:spLocks noGrp="1"/>
          </p:cNvSpPr>
          <p:nvPr>
            <p:ph idx="1"/>
          </p:nvPr>
        </p:nvSpPr>
        <p:spPr/>
        <p:txBody>
          <a:bodyPr/>
          <a:lstStyle/>
          <a:p>
            <a:r>
              <a:rPr lang="en-US" sz="2000" dirty="0"/>
              <a:t>Every new standard after 11a has been introducing new auto-detection markers</a:t>
            </a:r>
          </a:p>
          <a:p>
            <a:pPr lvl="1"/>
            <a:r>
              <a:rPr lang="en-US" sz="1800" dirty="0"/>
              <a:t>11n </a:t>
            </a:r>
          </a:p>
          <a:p>
            <a:pPr lvl="2"/>
            <a:r>
              <a:rPr lang="en-US" sz="1600" dirty="0"/>
              <a:t>Q-BPSK rotation on symbol after L-SIG</a:t>
            </a:r>
          </a:p>
          <a:p>
            <a:pPr lvl="1"/>
            <a:r>
              <a:rPr lang="en-US" sz="1800" dirty="0"/>
              <a:t>11ac</a:t>
            </a:r>
          </a:p>
          <a:p>
            <a:pPr lvl="2"/>
            <a:r>
              <a:rPr lang="en-US" sz="1600" dirty="0"/>
              <a:t>Q-BPSK rotation on the second symbol after L-SIG </a:t>
            </a:r>
          </a:p>
          <a:p>
            <a:pPr lvl="2"/>
            <a:r>
              <a:rPr lang="en-US" sz="1600" dirty="0"/>
              <a:t>L-SIG length to be a multiple of 3</a:t>
            </a:r>
          </a:p>
          <a:p>
            <a:pPr lvl="1"/>
            <a:r>
              <a:rPr lang="en-US" sz="1800" dirty="0"/>
              <a:t>11ax </a:t>
            </a:r>
          </a:p>
          <a:p>
            <a:pPr lvl="2"/>
            <a:r>
              <a:rPr lang="en-US" sz="1600" dirty="0"/>
              <a:t>RL-SIG</a:t>
            </a:r>
          </a:p>
          <a:p>
            <a:pPr lvl="2"/>
            <a:r>
              <a:rPr lang="en-US" sz="1600" dirty="0"/>
              <a:t>Non-multiple of 3 length in L-SIG</a:t>
            </a:r>
          </a:p>
          <a:p>
            <a:pPr lvl="2"/>
            <a:endParaRPr lang="en-US" sz="1600" dirty="0"/>
          </a:p>
          <a:p>
            <a:r>
              <a:rPr lang="en-US" sz="2200" dirty="0"/>
              <a:t>Problem with this approach</a:t>
            </a:r>
          </a:p>
          <a:p>
            <a:pPr lvl="1"/>
            <a:r>
              <a:rPr lang="en-US" sz="1800" dirty="0"/>
              <a:t>The auto-detection scheme takes up spec development time in </a:t>
            </a:r>
            <a:r>
              <a:rPr lang="en-US" sz="1800" i="1" dirty="0"/>
              <a:t>every</a:t>
            </a:r>
            <a:r>
              <a:rPr lang="en-US" sz="1800" dirty="0"/>
              <a:t> 802.11 generation</a:t>
            </a:r>
          </a:p>
          <a:p>
            <a:pPr lvl="1"/>
            <a:r>
              <a:rPr lang="en-US" sz="1800" dirty="0"/>
              <a:t>The classification engine keeps getting more and more complicated</a:t>
            </a:r>
          </a:p>
          <a:p>
            <a:pPr lvl="1"/>
            <a:endParaRPr lang="en-US" sz="1800" dirty="0"/>
          </a:p>
        </p:txBody>
      </p:sp>
      <p:sp>
        <p:nvSpPr>
          <p:cNvPr id="5" name="Slide Number Placeholder 4">
            <a:extLst>
              <a:ext uri="{FF2B5EF4-FFF2-40B4-BE49-F238E27FC236}">
                <a16:creationId xmlns:a16="http://schemas.microsoft.com/office/drawing/2014/main" id="{5D4BC638-7A6C-40DB-85FD-41BF09E3FFC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dirty="0"/>
          </a:p>
        </p:txBody>
      </p:sp>
    </p:spTree>
    <p:extLst>
      <p:ext uri="{BB962C8B-B14F-4D97-AF65-F5344CB8AC3E}">
        <p14:creationId xmlns:p14="http://schemas.microsoft.com/office/powerpoint/2010/main" val="2643315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63916-1640-4952-8F7D-8E3C7C7B64B4}"/>
              </a:ext>
            </a:extLst>
          </p:cNvPr>
          <p:cNvSpPr>
            <a:spLocks noGrp="1"/>
          </p:cNvSpPr>
          <p:nvPr>
            <p:ph type="title"/>
          </p:nvPr>
        </p:nvSpPr>
        <p:spPr/>
        <p:txBody>
          <a:bodyPr/>
          <a:lstStyle/>
          <a:p>
            <a:r>
              <a:rPr lang="en-US" sz="2800" dirty="0"/>
              <a:t>Preamble Design Harmonization across Generations</a:t>
            </a:r>
            <a:endParaRPr lang="en-US" sz="2800" dirty="0">
              <a:solidFill>
                <a:srgbClr val="FF0000"/>
              </a:solidFill>
            </a:endParaRPr>
          </a:p>
        </p:txBody>
      </p:sp>
      <p:sp>
        <p:nvSpPr>
          <p:cNvPr id="3" name="Content Placeholder 2">
            <a:extLst>
              <a:ext uri="{FF2B5EF4-FFF2-40B4-BE49-F238E27FC236}">
                <a16:creationId xmlns:a16="http://schemas.microsoft.com/office/drawing/2014/main" id="{4FC755CB-F925-4F31-92AD-AC5E0BF11CD9}"/>
              </a:ext>
            </a:extLst>
          </p:cNvPr>
          <p:cNvSpPr>
            <a:spLocks noGrp="1"/>
          </p:cNvSpPr>
          <p:nvPr>
            <p:ph idx="1"/>
          </p:nvPr>
        </p:nvSpPr>
        <p:spPr>
          <a:xfrm>
            <a:off x="914400" y="1791142"/>
            <a:ext cx="10363200" cy="4114800"/>
          </a:xfrm>
        </p:spPr>
        <p:txBody>
          <a:bodyPr/>
          <a:lstStyle/>
          <a:p>
            <a:r>
              <a:rPr lang="en-US" sz="1800" dirty="0"/>
              <a:t>Starting with EHT, fix the preamble auto-detection marker across multiple  802.11 generations</a:t>
            </a:r>
          </a:p>
          <a:p>
            <a:pPr lvl="1"/>
            <a:r>
              <a:rPr lang="en-US" sz="1600" dirty="0"/>
              <a:t>Maintain a common auto-detection signature </a:t>
            </a:r>
            <a:r>
              <a:rPr lang="en-US" sz="1600" dirty="0">
                <a:sym typeface="Wingdings" panose="05000000000000000000" pitchFamily="2" charset="2"/>
              </a:rPr>
              <a:t> Need to maintain a common structure for a few symbols after L-SIG, for multiple 802.11 generations</a:t>
            </a:r>
            <a:endParaRPr lang="en-US" sz="1800" dirty="0"/>
          </a:p>
          <a:p>
            <a:endParaRPr lang="en-US" sz="1800" dirty="0"/>
          </a:p>
          <a:p>
            <a:r>
              <a:rPr lang="en-US" sz="1800" dirty="0"/>
              <a:t>Classification of future generations based on a </a:t>
            </a:r>
            <a:r>
              <a:rPr lang="en-US" sz="1800" i="1" dirty="0"/>
              <a:t>PHY version identifier </a:t>
            </a:r>
            <a:r>
              <a:rPr lang="en-US" sz="1800" dirty="0"/>
              <a:t>field (e.g., 3-4 bits)</a:t>
            </a:r>
            <a:r>
              <a:rPr lang="en-US" sz="1800" i="1" dirty="0"/>
              <a:t> </a:t>
            </a:r>
            <a:r>
              <a:rPr lang="en-US" sz="1800" dirty="0"/>
              <a:t>in the PHY header</a:t>
            </a:r>
          </a:p>
          <a:p>
            <a:pPr lvl="1"/>
            <a:r>
              <a:rPr lang="en-US" sz="1600" dirty="0"/>
              <a:t>Value of the version identifier field differentiates between EHT and future standards</a:t>
            </a:r>
          </a:p>
          <a:p>
            <a:pPr lvl="1"/>
            <a:r>
              <a:rPr lang="en-US" sz="1600" dirty="0"/>
              <a:t>Same auto-detection method can be used for all standards starting with EHT</a:t>
            </a:r>
          </a:p>
          <a:p>
            <a:endParaRPr lang="en-US" sz="1800" dirty="0"/>
          </a:p>
          <a:p>
            <a:r>
              <a:rPr lang="en-US" sz="1800" dirty="0"/>
              <a:t>Benefit: The auto-detection problem is solved for multiple 802.11 generations together</a:t>
            </a:r>
          </a:p>
          <a:p>
            <a:endParaRPr lang="en-US" sz="1600" dirty="0"/>
          </a:p>
          <a:p>
            <a:endParaRPr lang="en-US" sz="1400" dirty="0"/>
          </a:p>
        </p:txBody>
      </p:sp>
      <p:sp>
        <p:nvSpPr>
          <p:cNvPr id="5" name="Rectangle 4">
            <a:extLst>
              <a:ext uri="{FF2B5EF4-FFF2-40B4-BE49-F238E27FC236}">
                <a16:creationId xmlns:a16="http://schemas.microsoft.com/office/drawing/2014/main" id="{1E74CF2A-8776-4B1A-986A-6DA7745F75B8}"/>
              </a:ext>
            </a:extLst>
          </p:cNvPr>
          <p:cNvSpPr/>
          <p:nvPr/>
        </p:nvSpPr>
        <p:spPr bwMode="auto">
          <a:xfrm>
            <a:off x="3558153" y="5539230"/>
            <a:ext cx="2276065" cy="336140"/>
          </a:xfrm>
          <a:prstGeom prst="rect">
            <a:avLst/>
          </a:prstGeom>
          <a:ln/>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Legacy preamble</a:t>
            </a:r>
          </a:p>
          <a:p>
            <a:pPr algn="ctr"/>
            <a:r>
              <a:rPr lang="en-US" sz="1200" dirty="0">
                <a:solidFill>
                  <a:schemeClr val="tx1"/>
                </a:solidFill>
              </a:rPr>
              <a:t>(may include RL-SIG)</a:t>
            </a:r>
          </a:p>
        </p:txBody>
      </p:sp>
      <p:cxnSp>
        <p:nvCxnSpPr>
          <p:cNvPr id="7" name="Straight Arrow Connector 6">
            <a:extLst>
              <a:ext uri="{FF2B5EF4-FFF2-40B4-BE49-F238E27FC236}">
                <a16:creationId xmlns:a16="http://schemas.microsoft.com/office/drawing/2014/main" id="{EDCDD1DC-D845-4D1A-8BD5-B9DB3C17A4BF}"/>
              </a:ext>
            </a:extLst>
          </p:cNvPr>
          <p:cNvCxnSpPr>
            <a:cxnSpLocks/>
          </p:cNvCxnSpPr>
          <p:nvPr/>
        </p:nvCxnSpPr>
        <p:spPr bwMode="auto">
          <a:xfrm flipV="1">
            <a:off x="3558153" y="5426386"/>
            <a:ext cx="4673272" cy="556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8" name="TextBox 7">
            <a:extLst>
              <a:ext uri="{FF2B5EF4-FFF2-40B4-BE49-F238E27FC236}">
                <a16:creationId xmlns:a16="http://schemas.microsoft.com/office/drawing/2014/main" id="{3BBCBD3D-1C14-4488-BB21-3657C693592B}"/>
              </a:ext>
            </a:extLst>
          </p:cNvPr>
          <p:cNvSpPr txBox="1"/>
          <p:nvPr/>
        </p:nvSpPr>
        <p:spPr>
          <a:xfrm>
            <a:off x="4673976" y="5105401"/>
            <a:ext cx="2844048" cy="276999"/>
          </a:xfrm>
          <a:prstGeom prst="rect">
            <a:avLst/>
          </a:prstGeom>
          <a:noFill/>
        </p:spPr>
        <p:txBody>
          <a:bodyPr wrap="none" rtlCol="0">
            <a:spAutoFit/>
          </a:bodyPr>
          <a:lstStyle/>
          <a:p>
            <a:r>
              <a:rPr lang="en-US" sz="1200" b="1" i="1" dirty="0"/>
              <a:t>Common structure for  EHT and beyond</a:t>
            </a:r>
          </a:p>
        </p:txBody>
      </p:sp>
      <p:sp>
        <p:nvSpPr>
          <p:cNvPr id="9" name="TextBox 8">
            <a:extLst>
              <a:ext uri="{FF2B5EF4-FFF2-40B4-BE49-F238E27FC236}">
                <a16:creationId xmlns:a16="http://schemas.microsoft.com/office/drawing/2014/main" id="{D463A54C-EA39-4229-A876-31638C045579}"/>
              </a:ext>
            </a:extLst>
          </p:cNvPr>
          <p:cNvSpPr txBox="1"/>
          <p:nvPr/>
        </p:nvSpPr>
        <p:spPr>
          <a:xfrm>
            <a:off x="1503979" y="5510472"/>
            <a:ext cx="1823897" cy="338554"/>
          </a:xfrm>
          <a:prstGeom prst="rect">
            <a:avLst/>
          </a:prstGeom>
          <a:noFill/>
        </p:spPr>
        <p:txBody>
          <a:bodyPr wrap="none" rtlCol="0">
            <a:spAutoFit/>
          </a:bodyPr>
          <a:lstStyle/>
          <a:p>
            <a:r>
              <a:rPr lang="en-US" sz="1600" b="1" dirty="0"/>
              <a:t>802.11be preamble</a:t>
            </a:r>
          </a:p>
        </p:txBody>
      </p:sp>
      <p:sp>
        <p:nvSpPr>
          <p:cNvPr id="10" name="Rectangle 9">
            <a:extLst>
              <a:ext uri="{FF2B5EF4-FFF2-40B4-BE49-F238E27FC236}">
                <a16:creationId xmlns:a16="http://schemas.microsoft.com/office/drawing/2014/main" id="{FAF62852-CBFD-4947-A7C4-190FE31DB226}"/>
              </a:ext>
            </a:extLst>
          </p:cNvPr>
          <p:cNvSpPr/>
          <p:nvPr/>
        </p:nvSpPr>
        <p:spPr bwMode="auto">
          <a:xfrm>
            <a:off x="5834218" y="5537405"/>
            <a:ext cx="2397207" cy="342999"/>
          </a:xfrm>
          <a:prstGeom prst="rect">
            <a:avLst/>
          </a:prstGeom>
          <a:solidFill>
            <a:schemeClr val="accent1"/>
          </a:solid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                  </a:t>
            </a:r>
            <a:r>
              <a:rPr lang="en-US" sz="1200" dirty="0">
                <a:latin typeface="Times New Roman" pitchFamily="18" charset="0"/>
              </a:rPr>
              <a:t>New </a:t>
            </a:r>
            <a:r>
              <a:rPr kumimoji="0" lang="en-US" sz="1200" b="0" i="0" u="none" strike="noStrike" cap="none" normalizeH="0" baseline="0" dirty="0">
                <a:ln>
                  <a:noFill/>
                </a:ln>
                <a:solidFill>
                  <a:schemeClr val="tx1"/>
                </a:solidFill>
                <a:effectLst/>
                <a:latin typeface="Times New Roman" pitchFamily="18" charset="0"/>
              </a:rPr>
              <a:t>PHY header</a:t>
            </a:r>
          </a:p>
        </p:txBody>
      </p:sp>
      <p:sp>
        <p:nvSpPr>
          <p:cNvPr id="11" name="TextBox 10">
            <a:extLst>
              <a:ext uri="{FF2B5EF4-FFF2-40B4-BE49-F238E27FC236}">
                <a16:creationId xmlns:a16="http://schemas.microsoft.com/office/drawing/2014/main" id="{B8D88819-79AC-4C0C-98CB-756E7C8E19A7}"/>
              </a:ext>
            </a:extLst>
          </p:cNvPr>
          <p:cNvSpPr txBox="1"/>
          <p:nvPr/>
        </p:nvSpPr>
        <p:spPr>
          <a:xfrm>
            <a:off x="9011414" y="5379158"/>
            <a:ext cx="2350132" cy="646331"/>
          </a:xfrm>
          <a:prstGeom prst="rect">
            <a:avLst/>
          </a:prstGeom>
          <a:noFill/>
        </p:spPr>
        <p:txBody>
          <a:bodyPr wrap="none" rtlCol="0">
            <a:spAutoFit/>
          </a:bodyPr>
          <a:lstStyle/>
          <a:p>
            <a:pPr algn="ctr"/>
            <a:r>
              <a:rPr lang="en-US" sz="1200" i="1" dirty="0"/>
              <a:t>New SIG contains a</a:t>
            </a:r>
          </a:p>
          <a:p>
            <a:pPr algn="ctr"/>
            <a:r>
              <a:rPr lang="en-US" sz="1200" i="1" dirty="0"/>
              <a:t>PHY Version Identifier</a:t>
            </a:r>
          </a:p>
          <a:p>
            <a:pPr algn="ctr"/>
            <a:r>
              <a:rPr lang="en-US" sz="1200" i="1" dirty="0"/>
              <a:t>whose value identifies this as 11be </a:t>
            </a:r>
          </a:p>
        </p:txBody>
      </p:sp>
      <p:cxnSp>
        <p:nvCxnSpPr>
          <p:cNvPr id="12" name="Straight Arrow Connector 11">
            <a:extLst>
              <a:ext uri="{FF2B5EF4-FFF2-40B4-BE49-F238E27FC236}">
                <a16:creationId xmlns:a16="http://schemas.microsoft.com/office/drawing/2014/main" id="{6E616EBC-0F07-4D3C-B985-2C2CC2EB8811}"/>
              </a:ext>
            </a:extLst>
          </p:cNvPr>
          <p:cNvCxnSpPr>
            <a:cxnSpLocks/>
          </p:cNvCxnSpPr>
          <p:nvPr/>
        </p:nvCxnSpPr>
        <p:spPr bwMode="auto">
          <a:xfrm flipV="1">
            <a:off x="8322221" y="5703318"/>
            <a:ext cx="689193" cy="16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 name="Slide Number Placeholder 3">
            <a:extLst>
              <a:ext uri="{FF2B5EF4-FFF2-40B4-BE49-F238E27FC236}">
                <a16:creationId xmlns:a16="http://schemas.microsoft.com/office/drawing/2014/main" id="{242A2517-D009-46B5-811B-0A52736CB6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dirty="0"/>
          </a:p>
        </p:txBody>
      </p:sp>
    </p:spTree>
    <p:extLst>
      <p:ext uri="{BB962C8B-B14F-4D97-AF65-F5344CB8AC3E}">
        <p14:creationId xmlns:p14="http://schemas.microsoft.com/office/powerpoint/2010/main" val="2477572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par>
                          <p:cTn id="12" fill="hold">
                            <p:stCondLst>
                              <p:cond delay="0"/>
                            </p:stCondLst>
                            <p:childTnLst>
                              <p:par>
                                <p:cTn id="13" presetID="1" presetClass="entr" presetSubtype="0"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nodeType="after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childTnLst>
                                </p:cTn>
                              </p:par>
                              <p:par>
                                <p:cTn id="34" presetID="22" presetClass="entr" presetSubtype="8" fill="hold"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left)">
                                      <p:cBhvr>
                                        <p:cTn id="36" dur="500"/>
                                        <p:tgtEl>
                                          <p:spTgt spid="12"/>
                                        </p:tgtEl>
                                      </p:cBhvr>
                                    </p:animEffect>
                                  </p:childTnLst>
                                </p:cTn>
                              </p:par>
                              <p:par>
                                <p:cTn id="37" presetID="1"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par>
                                <p:cTn id="39" presetID="1" presetClass="emph" presetSubtype="2" fill="hold" nodeType="withEffect">
                                  <p:stCondLst>
                                    <p:cond delay="0"/>
                                  </p:stCondLst>
                                  <p:childTnLst>
                                    <p:animClr clrSpc="rgb" dir="cw">
                                      <p:cBhvr>
                                        <p:cTn id="40" dur="2000" fill="hold"/>
                                        <p:tgtEl>
                                          <p:spTgt spid="11"/>
                                        </p:tgtEl>
                                        <p:attrNameLst>
                                          <p:attrName>fillcolor</p:attrName>
                                        </p:attrNameLst>
                                      </p:cBhvr>
                                      <p:to>
                                        <a:srgbClr val="FFFF66"/>
                                      </p:to>
                                    </p:animClr>
                                    <p:set>
                                      <p:cBhvr>
                                        <p:cTn id="41" dur="2000" fill="hold"/>
                                        <p:tgtEl>
                                          <p:spTgt spid="11"/>
                                        </p:tgtEl>
                                        <p:attrNameLst>
                                          <p:attrName>fill.type</p:attrName>
                                        </p:attrNameLst>
                                      </p:cBhvr>
                                      <p:to>
                                        <p:strVal val="solid"/>
                                      </p:to>
                                    </p:set>
                                    <p:set>
                                      <p:cBhvr>
                                        <p:cTn id="42" dur="2000" fill="hold"/>
                                        <p:tgtEl>
                                          <p:spTgt spid="11"/>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9" grpId="0"/>
      <p:bldP spid="10" grpId="0" animBg="1"/>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CA81B-250A-4E8F-A251-2A846E633A5C}"/>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5447F16-5E8C-4375-BEA0-4D8A10C927A6}"/>
              </a:ext>
            </a:extLst>
          </p:cNvPr>
          <p:cNvSpPr>
            <a:spLocks noGrp="1"/>
          </p:cNvSpPr>
          <p:nvPr>
            <p:ph idx="1"/>
          </p:nvPr>
        </p:nvSpPr>
        <p:spPr>
          <a:xfrm>
            <a:off x="795077" y="2057400"/>
            <a:ext cx="10363200" cy="4114800"/>
          </a:xfrm>
        </p:spPr>
        <p:txBody>
          <a:bodyPr/>
          <a:lstStyle/>
          <a:p>
            <a:r>
              <a:rPr lang="en-US" sz="2000" dirty="0"/>
              <a:t>We proposed a paradigm shift in the preamble design</a:t>
            </a:r>
          </a:p>
          <a:p>
            <a:pPr lvl="1"/>
            <a:r>
              <a:rPr lang="en-US" sz="1800" dirty="0"/>
              <a:t>Harmonization of auto-detection for multiple standards, starting with EHT</a:t>
            </a:r>
            <a:endParaRPr lang="en-US" sz="1600" dirty="0"/>
          </a:p>
          <a:p>
            <a:pPr lvl="2"/>
            <a:r>
              <a:rPr lang="en-US" sz="1600" dirty="0"/>
              <a:t>Introduce a PHY version identifier field in the PHY header</a:t>
            </a:r>
          </a:p>
          <a:p>
            <a:pPr lvl="1"/>
            <a:endParaRPr lang="en-US" sz="1600" dirty="0"/>
          </a:p>
        </p:txBody>
      </p:sp>
      <p:sp>
        <p:nvSpPr>
          <p:cNvPr id="6" name="Slide Number Placeholder 5">
            <a:extLst>
              <a:ext uri="{FF2B5EF4-FFF2-40B4-BE49-F238E27FC236}">
                <a16:creationId xmlns:a16="http://schemas.microsoft.com/office/drawing/2014/main" id="{F7C6D764-D7BB-4744-8D2C-DE9089A4AF33}"/>
              </a:ext>
            </a:extLst>
          </p:cNvPr>
          <p:cNvSpPr>
            <a:spLocks noGrp="1"/>
          </p:cNvSpPr>
          <p:nvPr>
            <p:ph type="sldNum" sz="quarter" idx="12"/>
          </p:nvPr>
        </p:nvSpPr>
        <p:spPr>
          <a:xfrm>
            <a:off x="5760271" y="6497447"/>
            <a:ext cx="432812" cy="184666"/>
          </a:xfrm>
        </p:spPr>
        <p:txBody>
          <a:bodyPr/>
          <a:lstStyle/>
          <a:p>
            <a:pPr>
              <a:defRPr/>
            </a:pPr>
            <a:r>
              <a:rPr lang="en-GB" altLang="en-US" dirty="0"/>
              <a:t>Slide </a:t>
            </a:r>
            <a:fld id="{6D24465E-2B0A-4D96-BA39-EC98956D452B}" type="slidenum">
              <a:rPr lang="en-GB" altLang="en-US" smtClean="0"/>
              <a:pPr>
                <a:defRPr/>
              </a:pPr>
              <a:t>5</a:t>
            </a:fld>
            <a:endParaRPr lang="en-GB" altLang="en-US" dirty="0"/>
          </a:p>
        </p:txBody>
      </p:sp>
    </p:spTree>
    <p:extLst>
      <p:ext uri="{BB962C8B-B14F-4D97-AF65-F5344CB8AC3E}">
        <p14:creationId xmlns:p14="http://schemas.microsoft.com/office/powerpoint/2010/main" val="12372770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92D1B-38D7-46A3-9B1E-FBDE30945D28}"/>
              </a:ext>
            </a:extLst>
          </p:cNvPr>
          <p:cNvSpPr>
            <a:spLocks noGrp="1"/>
          </p:cNvSpPr>
          <p:nvPr>
            <p:ph type="title"/>
          </p:nvPr>
        </p:nvSpPr>
        <p:spPr/>
        <p:txBody>
          <a:bodyPr/>
          <a:lstStyle/>
          <a:p>
            <a:r>
              <a:rPr lang="en-US" dirty="0"/>
              <a:t>Straw-poll 1</a:t>
            </a:r>
          </a:p>
        </p:txBody>
      </p:sp>
      <p:sp>
        <p:nvSpPr>
          <p:cNvPr id="3" name="Content Placeholder 2">
            <a:extLst>
              <a:ext uri="{FF2B5EF4-FFF2-40B4-BE49-F238E27FC236}">
                <a16:creationId xmlns:a16="http://schemas.microsoft.com/office/drawing/2014/main" id="{C9875010-F51D-4D76-AFDC-D96090A2FA05}"/>
              </a:ext>
            </a:extLst>
          </p:cNvPr>
          <p:cNvSpPr>
            <a:spLocks noGrp="1"/>
          </p:cNvSpPr>
          <p:nvPr>
            <p:ph idx="1"/>
          </p:nvPr>
        </p:nvSpPr>
        <p:spPr/>
        <p:txBody>
          <a:bodyPr/>
          <a:lstStyle/>
          <a:p>
            <a:r>
              <a:rPr lang="en-US" dirty="0"/>
              <a:t>Do you agree to incorporate a </a:t>
            </a:r>
            <a:r>
              <a:rPr lang="en-US" i="1" dirty="0"/>
              <a:t>PHY version identifier field </a:t>
            </a:r>
            <a:r>
              <a:rPr lang="en-US" dirty="0"/>
              <a:t>as one of the fields in the EHT preamble?</a:t>
            </a:r>
          </a:p>
          <a:p>
            <a:pPr lvl="1"/>
            <a:r>
              <a:rPr lang="en-US" dirty="0"/>
              <a:t>The intent is to solve the auto-detection problem of multiple 802.11 generations together</a:t>
            </a:r>
          </a:p>
          <a:p>
            <a:pPr lvl="1"/>
            <a:r>
              <a:rPr lang="en-US" dirty="0"/>
              <a:t>Size of this field is TBD</a:t>
            </a:r>
          </a:p>
          <a:p>
            <a:pPr lvl="1"/>
            <a:endParaRPr lang="en-US" dirty="0"/>
          </a:p>
        </p:txBody>
      </p:sp>
      <p:sp>
        <p:nvSpPr>
          <p:cNvPr id="5" name="Slide Number Placeholder 4">
            <a:extLst>
              <a:ext uri="{FF2B5EF4-FFF2-40B4-BE49-F238E27FC236}">
                <a16:creationId xmlns:a16="http://schemas.microsoft.com/office/drawing/2014/main" id="{AF985723-917F-4E5C-9FEC-4EA19516742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dirty="0"/>
          </a:p>
        </p:txBody>
      </p:sp>
    </p:spTree>
    <p:extLst>
      <p:ext uri="{BB962C8B-B14F-4D97-AF65-F5344CB8AC3E}">
        <p14:creationId xmlns:p14="http://schemas.microsoft.com/office/powerpoint/2010/main" val="2504984177"/>
      </p:ext>
    </p:extLst>
  </p:cSld>
  <p:clrMapOvr>
    <a:masterClrMapping/>
  </p:clrMapOvr>
</p:sld>
</file>

<file path=ppt/theme/theme1.xml><?xml version="1.0" encoding="utf-8"?>
<a:theme xmlns:a="http://schemas.openxmlformats.org/drawingml/2006/main" name="Qualcomm_2018">
  <a:themeElements>
    <a:clrScheme name="2017 QUALCOMM">
      <a:dk1>
        <a:srgbClr val="000000"/>
      </a:dk1>
      <a:lt1>
        <a:srgbClr val="FFFFFF"/>
      </a:lt1>
      <a:dk2>
        <a:srgbClr val="664C81"/>
      </a:dk2>
      <a:lt2>
        <a:srgbClr val="E04F4F"/>
      </a:lt2>
      <a:accent1>
        <a:srgbClr val="3253DC"/>
      </a:accent1>
      <a:accent2>
        <a:srgbClr val="7BA0FF"/>
      </a:accent2>
      <a:accent3>
        <a:srgbClr val="6AB19B"/>
      </a:accent3>
      <a:accent4>
        <a:srgbClr val="90D0CE"/>
      </a:accent4>
      <a:accent5>
        <a:srgbClr val="4A5A75"/>
      </a:accent5>
      <a:accent6>
        <a:srgbClr val="A4A8B9"/>
      </a:accent6>
      <a:hlink>
        <a:srgbClr val="3253DC"/>
      </a:hlink>
      <a:folHlink>
        <a:srgbClr val="7BA0FF"/>
      </a:folHlink>
    </a:clrScheme>
    <a:fontScheme name="Qualcom-2015">
      <a:majorFont>
        <a:latin typeface="Microsoft Sans Serif"/>
        <a:ea typeface=""/>
        <a:cs typeface=""/>
      </a:majorFont>
      <a:minorFont>
        <a:latin typeface="Microsoft Sans Serif"/>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accent6">
              <a:lumMod val="60000"/>
              <a:lumOff val="40000"/>
            </a:schemeClr>
          </a:solidFill>
          <a:round/>
          <a:headEnd w="lg" len="lg"/>
          <a:tailEnd type="none"/>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wrap="square" lIns="0" tIns="0" rIns="0" bIns="0" rtlCol="0">
        <a:spAutoFit/>
      </a:bodyPr>
      <a:lstStyle>
        <a:defPPr algn="l">
          <a:lnSpc>
            <a:spcPct val="95000"/>
          </a:lnSpc>
          <a:spcBef>
            <a:spcPts val="1200"/>
          </a:spcBef>
          <a:defRPr sz="1600" dirty="0"/>
        </a:defPPr>
      </a:lstStyle>
    </a:txDef>
  </a:objectDefaults>
  <a:extraClrSchemeLst/>
  <a:extLst>
    <a:ext uri="{05A4C25C-085E-4340-85A3-A5531E510DB2}">
      <thm15:themeFamily xmlns:thm15="http://schemas.microsoft.com/office/thememl/2012/main" name="2017_Qualcomm_4x3_Corporate_External_Template_12.13.2017_D.pptx" id="{56F3C83A-56E3-4B27-83FB-3BA3C5CFDBB4}" vid="{C922C9BD-95FB-4CE4-9E8D-AF794AF7C1C0}"/>
    </a:ext>
  </a:ext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themeOverride>
</file>

<file path=ppt/theme/themeOverride2.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themeOverride>
</file>

<file path=docProps/app.xml><?xml version="1.0" encoding="utf-8"?>
<Properties xmlns="http://schemas.openxmlformats.org/officeDocument/2006/extended-properties" xmlns:vt="http://schemas.openxmlformats.org/officeDocument/2006/docPropsVTypes">
  <Template>2017_Qualcomm_4x3_Corporate_External_Template_12.19.2017_D</Template>
  <TotalTime>56676</TotalTime>
  <Words>374</Words>
  <Application>Microsoft Office PowerPoint</Application>
  <PresentationFormat>Widescreen</PresentationFormat>
  <Paragraphs>77</Paragraphs>
  <Slides>6</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6</vt:i4>
      </vt:variant>
    </vt:vector>
  </HeadingPairs>
  <TitlesOfParts>
    <vt:vector size="16" baseType="lpstr">
      <vt:lpstr>Arial</vt:lpstr>
      <vt:lpstr>Calibri</vt:lpstr>
      <vt:lpstr>Century Gothic</vt:lpstr>
      <vt:lpstr>Microsoft Sans Serif</vt:lpstr>
      <vt:lpstr>Qualcomm Office Regular</vt:lpstr>
      <vt:lpstr>Qualcomm Regular</vt:lpstr>
      <vt:lpstr>Times New Roman</vt:lpstr>
      <vt:lpstr>Wingdings</vt:lpstr>
      <vt:lpstr>Qualcomm_2018</vt:lpstr>
      <vt:lpstr>802-11-Submission</vt:lpstr>
      <vt:lpstr>Preamble Design Harmonization</vt:lpstr>
      <vt:lpstr>Preamble for EHT: Desirable Traits</vt:lpstr>
      <vt:lpstr>Traditional 802.11 auto-detection</vt:lpstr>
      <vt:lpstr>Preamble Design Harmonization across Generations</vt:lpstr>
      <vt:lpstr>Summary</vt:lpstr>
      <vt:lpstr>Straw-poll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Sameer Vermani</dc:creator>
  <cp:lastModifiedBy>Sameer Vermani</cp:lastModifiedBy>
  <cp:revision>511</cp:revision>
  <dcterms:created xsi:type="dcterms:W3CDTF">2019-04-24T18:12:20Z</dcterms:created>
  <dcterms:modified xsi:type="dcterms:W3CDTF">2019-06-26T21:04:00Z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-394498009</vt:i4>
  </property>
  <property fmtid="{D5CDD505-2E9C-101B-9397-08002B2CF9AE}" pid="3" name="_NewReviewCycle">
    <vt:lpwstr/>
  </property>
  <property fmtid="{D5CDD505-2E9C-101B-9397-08002B2CF9AE}" pid="4" name="_EmailSubject">
    <vt:lpwstr>Agenda of Syzygy PHY System meeting with QCT on 5/7</vt:lpwstr>
  </property>
  <property fmtid="{D5CDD505-2E9C-101B-9397-08002B2CF9AE}" pid="5" name="_AuthorEmail">
    <vt:lpwstr>svverman@qti.qualcomm.com</vt:lpwstr>
  </property>
  <property fmtid="{D5CDD505-2E9C-101B-9397-08002B2CF9AE}" pid="6" name="_AuthorEmailDisplayName">
    <vt:lpwstr>Sameer Vermani</vt:lpwstr>
  </property>
</Properties>
</file>