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33" autoAdjust="0"/>
    <p:restoredTop sz="90216" autoAdjust="0"/>
  </p:normalViewPr>
  <p:slideViewPr>
    <p:cSldViewPr>
      <p:cViewPr varScale="1">
        <p:scale>
          <a:sx n="70" d="100"/>
          <a:sy n="70" d="100"/>
        </p:scale>
        <p:origin x="85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802.11-19/1020r5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16256" y="199810"/>
            <a:ext cx="7037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802.11-19/1020r5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3.0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2019-06-19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D3.0.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070164"/>
              </p:ext>
            </p:extLst>
          </p:nvPr>
        </p:nvGraphicFramePr>
        <p:xfrm>
          <a:off x="1295400" y="1371600"/>
          <a:ext cx="6705600" cy="6045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Introduction (29.1)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Capabilities Element (9.4.2.296)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Menzo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Power Management and negotiation (29.8, 9.6.34.1, 9.6.34.2, 9.6.34.3)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(setup frame exchange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(POC)/Xiaofei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(POC)/ 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Group ID (29.5.4)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Frame Format and Processing (29.4, 9.10, 29.5.1, 29.5.2, 29.5.3, 29.5.5, 29.5.6)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/Alfred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/Woojin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Protected WUR Frames (29.10, 12, 13, 9.4.2.300, 4.5, 4.10)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Rojan/Yunsong/Menzo/Alfred (POC)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FDMA (29.11)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(29.12, 9.4.2.299)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(29.13, 9.6.34.4)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XXX (Discovery channel or Primary channel or …) 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82029"/>
              </p:ext>
            </p:extLst>
          </p:nvPr>
        </p:nvGraphicFramePr>
        <p:xfrm>
          <a:off x="457200" y="1371600"/>
          <a:ext cx="8105775" cy="485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Procedure</a:t>
                      </a: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(30.3.14, 30.3.15)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Specification 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(30.3.12, 30.3.13)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Leif (POC)/Rui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Yang/Vinod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Legacy Portion (30.3.9.2.1, 30.3.9.2.2, 30.3.9.2.3)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(30.3.5.5, 30.3.5.6)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/Vinod/Rui Yang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(30.3.5.7, 30.3.5.9)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(30.3.5.8, 30.3.10, 30.3.6)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(30.3.4, Annex AC)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 (POC)/Junghoon/Dennis/Steve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ematical description of signals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(30.3.5.9, 30.3.11, 30.3.3)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(POC)/Junghoon/Rui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Introduction (30.1)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interface (30.2)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Jason (POC)/Bo Sun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466244"/>
              </p:ext>
            </p:extLst>
          </p:nvPr>
        </p:nvGraphicFramePr>
        <p:xfrm>
          <a:off x="992188" y="2057400"/>
          <a:ext cx="6705600" cy="203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 (POC)/Xiaofei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(4.3.15a, appendix B)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 document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 (POC)/Levy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(Architecture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)/Yongho (MIB)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11-19/1016r6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D3.0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93887</TotalTime>
  <Words>664</Words>
  <Application>Microsoft Office PowerPoint</Application>
  <PresentationFormat>On-screen Show (4:3)</PresentationFormat>
  <Paragraphs>163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3.0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2357</cp:revision>
  <cp:lastPrinted>1998-02-10T13:28:06Z</cp:lastPrinted>
  <dcterms:created xsi:type="dcterms:W3CDTF">2008-03-19T13:28:15Z</dcterms:created>
  <dcterms:modified xsi:type="dcterms:W3CDTF">2019-07-02T16:42:30Z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2019-07-02 16:42:30Z</vt:lpwstr>
  </property>
  <property fmtid="{D5CDD505-2E9C-101B-9397-08002B2CF9AE}" pid="10" name="CTPClassification">
    <vt:lpwstr>CTP_IC</vt:lpwstr>
  </property>
</Properties>
</file>