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9"/>
  </p:notesMasterIdLst>
  <p:handoutMasterIdLst>
    <p:handoutMasterId r:id="rId10"/>
  </p:handoutMasterIdLst>
  <p:sldIdLst>
    <p:sldId id="500" r:id="rId2"/>
    <p:sldId id="535" r:id="rId3"/>
    <p:sldId id="543" r:id="rId4"/>
    <p:sldId id="540" r:id="rId5"/>
    <p:sldId id="542" r:id="rId6"/>
    <p:sldId id="544" r:id="rId7"/>
    <p:sldId id="545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  <p:cmAuthor id="2" name="Huang, Po-kai" initials="HP" lastIdx="5" clrIdx="2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242" autoAdjust="0"/>
    <p:restoredTop sz="90216" autoAdjust="0"/>
  </p:normalViewPr>
  <p:slideViewPr>
    <p:cSldViewPr>
      <p:cViewPr varScale="1">
        <p:scale>
          <a:sx n="70" d="100"/>
          <a:sy n="70" d="100"/>
        </p:scale>
        <p:origin x="84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01584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721400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82023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5867400" y="210234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802.11-19/1020r2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685800" y="199810"/>
            <a:ext cx="73417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June 2019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0649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802.11-19/1020r2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June 2019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Comment Classification for Draft 3.0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2019-06-19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425444"/>
              </p:ext>
            </p:extLst>
          </p:nvPr>
        </p:nvGraphicFramePr>
        <p:xfrm>
          <a:off x="895350" y="2590800"/>
          <a:ext cx="7334250" cy="80772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Po-Kai Huang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document provides classification for comments in D3.0.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8501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Group and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</a:t>
            </a:r>
            <a:r>
              <a:rPr lang="en-US" sz="2000" dirty="0" smtClean="0"/>
              <a:t>lassify comments into comment groups based on topic.</a:t>
            </a:r>
          </a:p>
          <a:p>
            <a:r>
              <a:rPr lang="en-US" sz="2000" dirty="0" smtClean="0"/>
              <a:t>Editorial </a:t>
            </a:r>
            <a:r>
              <a:rPr lang="en-US" sz="2000" dirty="0"/>
              <a:t>comments not related to general style are passed to each comment </a:t>
            </a:r>
            <a:r>
              <a:rPr lang="en-US" sz="2000" dirty="0" smtClean="0"/>
              <a:t>group.</a:t>
            </a:r>
          </a:p>
          <a:p>
            <a:r>
              <a:rPr lang="en-US" sz="2000" dirty="0" smtClean="0"/>
              <a:t>Comments for a comment group can be found in the spreadsheet (demo). Latest revision will be sent out later based on the assignment.</a:t>
            </a:r>
          </a:p>
          <a:p>
            <a:r>
              <a:rPr lang="en-US" sz="2000" dirty="0"/>
              <a:t>Point of contact (POC) for a </a:t>
            </a:r>
            <a:r>
              <a:rPr lang="en-US" sz="2000" dirty="0" smtClean="0"/>
              <a:t>comment group is </a:t>
            </a:r>
            <a:r>
              <a:rPr lang="en-US" sz="2000" dirty="0"/>
              <a:t>chosen </a:t>
            </a:r>
            <a:r>
              <a:rPr lang="en-US" sz="2000" dirty="0" smtClean="0"/>
              <a:t>based on the history of resolving same group of comments.</a:t>
            </a:r>
            <a:endParaRPr lang="en-US" sz="1600" dirty="0"/>
          </a:p>
          <a:p>
            <a:r>
              <a:rPr lang="en-US" sz="2000" dirty="0"/>
              <a:t>People can contact the POC to work together and generate </a:t>
            </a:r>
            <a:r>
              <a:rPr lang="en-US" sz="2000" dirty="0" smtClean="0"/>
              <a:t>one or more comment </a:t>
            </a:r>
            <a:r>
              <a:rPr lang="en-US" sz="2000" dirty="0"/>
              <a:t>resolution </a:t>
            </a:r>
            <a:r>
              <a:rPr lang="en-US" sz="2000" dirty="0" smtClean="0"/>
              <a:t>documents.</a:t>
            </a:r>
          </a:p>
          <a:p>
            <a:r>
              <a:rPr lang="en-US" sz="2000" dirty="0" smtClean="0"/>
              <a:t>If </a:t>
            </a:r>
            <a:r>
              <a:rPr lang="en-US" sz="2000" dirty="0"/>
              <a:t>c</a:t>
            </a:r>
            <a:r>
              <a:rPr lang="en-US" sz="2000" dirty="0" smtClean="0"/>
              <a:t>omments that are not classified correctly are identified, please send an email to the editor to reclassify the comments.</a:t>
            </a:r>
            <a:endParaRPr lang="en-US" sz="2000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4432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Comment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0289295"/>
              </p:ext>
            </p:extLst>
          </p:nvPr>
        </p:nvGraphicFramePr>
        <p:xfrm>
          <a:off x="1219200" y="1524000"/>
          <a:ext cx="6705600" cy="6045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965200"/>
                <a:gridCol w="2235200"/>
              </a:tblGrid>
              <a:tr h="11950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Comment Group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Number of Comments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Assignment</a:t>
                      </a:r>
                      <a:endParaRPr lang="en-US" sz="11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MAC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Introduction (29.1)</a:t>
                      </a:r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Minyoung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WUR Capabilities Element (9.4.2.296)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Suhwook?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Channel Access (29.3)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Ming?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WUR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Beacon and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Synchronization (29.6)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Po-Kai Huang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WUR Duty Cycle (29.7)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Po-Kai Huang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WUR Power Management and negotiation (29.8, 9.6.34.1, 9.6.34.2, 9.6.34.3)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34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Suhwook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(setup frame exchange)?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/Po-Kai (POC)/Xiaofei (counter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and recommended parameters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Wake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up Operation (29.9)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Po-Kai (POC)/ Xiaofei (counter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and recommended parameters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01071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Group ID (29.5.4)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Lei Huang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WUR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Frame Format and Processing (29.4, 9.10, 29.5.1, 29.5.2, 29.5.3, 29.5.5, 29.5.6)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46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solidFill>
                            <a:schemeClr val="tx1"/>
                          </a:solidFill>
                        </a:rPr>
                        <a:t>Kaiying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/Alfred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(POC)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/Woojin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Protected WUR Frames (29.10, 12, 13, 9.4.2.300, 4.5, 4.10)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Rojan/Yunsong/Menzo/Alfred (POC) 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WUR FDMA (29.11)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Yongho?/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WUR Discovery (29.12, 9.4.2.299)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Rojan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WUR Short Wake-up frame operation (29.13, 9.6.34.4)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Menzo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WUR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XXX (Discovery 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channel or Primary channel 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 …) 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channel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Minyoung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939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 Comment Groups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844361"/>
              </p:ext>
            </p:extLst>
          </p:nvPr>
        </p:nvGraphicFramePr>
        <p:xfrm>
          <a:off x="457200" y="1371600"/>
          <a:ext cx="8105775" cy="4852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9388"/>
                <a:gridCol w="2594462"/>
                <a:gridCol w="2701925"/>
              </a:tblGrid>
              <a:tr h="269986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Comment Group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Number of Comments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Assignment</a:t>
                      </a:r>
                      <a:endParaRPr lang="en-US" sz="1100" dirty="0"/>
                    </a:p>
                  </a:txBody>
                  <a:tcPr/>
                </a:tc>
              </a:tr>
              <a:tr h="458977"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solidFill>
                            <a:schemeClr val="tx1"/>
                          </a:solidFill>
                        </a:rPr>
                        <a:t>Tx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/Rx Procedure</a:t>
                      </a:r>
                    </a:p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(30.3.14, 30.3.15)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Vinod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37837"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solidFill>
                            <a:schemeClr val="tx1"/>
                          </a:solidFill>
                        </a:rPr>
                        <a:t>Tx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/Rx Specification </a:t>
                      </a:r>
                      <a:endParaRPr lang="en-US" sz="11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(30.3.12, 30.3.13)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Leif (POC)/Rui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Yang/Vinod</a:t>
                      </a:r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37837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Legacy Portion (30.3.9.2.1, 30.3.9.2.2, 30.3.9.2.3)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Rui Cao?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9986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BPSK Mark (30.3.5.5, 30.3.5.6)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Steve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(POC)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/Vinod/Rui Yang</a:t>
                      </a:r>
                    </a:p>
                  </a:txBody>
                  <a:tcPr/>
                </a:tc>
              </a:tr>
              <a:tr h="414782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Sync field (30.3.5.7, 30.3.5.9)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Steve 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4782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Data field (30.3.5.8, 30.3.10, 30.3.6)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Eunsung (POC)/Junghoon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85574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CSD and Waveform generation (30.3.4, Annex AC)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Vinod (POC)/Junghoon/Dennis/Steve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85574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Math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ematical description of signals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Vinod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8977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WUR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PHY FDMA and padding (30.3.5.9, 30.3.11, 30.3.3)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Eunsung (POC)/Junghoon/Rui Cao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9986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PHY Introduction (30.1)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Minyoung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9986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PHY interface (30.2)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Jason (POC)/Bo Sun?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67851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Comment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9559504"/>
              </p:ext>
            </p:extLst>
          </p:nvPr>
        </p:nvGraphicFramePr>
        <p:xfrm>
          <a:off x="992188" y="2057400"/>
          <a:ext cx="6705600" cy="2035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5412"/>
                <a:gridCol w="1804988"/>
                <a:gridCol w="2235200"/>
              </a:tblGrid>
              <a:tr h="119504">
                <a:tc>
                  <a:txBody>
                    <a:bodyPr/>
                    <a:lstStyle/>
                    <a:p>
                      <a:r>
                        <a:rPr lang="en-US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Comment Group</a:t>
                      </a:r>
                      <a:endParaRPr lang="en-US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Number of Comments</a:t>
                      </a:r>
                      <a:endParaRPr lang="en-US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Assignment</a:t>
                      </a:r>
                      <a:endParaRPr lang="en-US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MLME 6.3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Rojan (POC)/Xiaofei</a:t>
                      </a: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M/O and Feature Description (4.3.15a, appendix B)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Minyoung</a:t>
                      </a: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 document 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Yongho?</a:t>
                      </a: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Editorial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Po-Kai</a:t>
                      </a: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Misc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Minyoung (POC)/Levy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(Architecture)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143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11-19/1016r3 </a:t>
            </a:r>
            <a:r>
              <a:rPr lang="en-US" dirty="0"/>
              <a:t>Comments on </a:t>
            </a:r>
            <a:r>
              <a:rPr lang="en-US" dirty="0" err="1"/>
              <a:t>TGba</a:t>
            </a:r>
            <a:r>
              <a:rPr lang="en-US" dirty="0"/>
              <a:t> </a:t>
            </a:r>
            <a:r>
              <a:rPr lang="en-US" dirty="0" smtClean="0"/>
              <a:t>D3.0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7729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93851</TotalTime>
  <Words>666</Words>
  <Application>Microsoft Office PowerPoint</Application>
  <PresentationFormat>On-screen Show (4:3)</PresentationFormat>
  <Paragraphs>163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Comment Classification for Draft 3.0</vt:lpstr>
      <vt:lpstr>Abstract</vt:lpstr>
      <vt:lpstr>Comment Group and Assignment</vt:lpstr>
      <vt:lpstr>MAC Comment Groups</vt:lpstr>
      <vt:lpstr>PHY Comment Groups </vt:lpstr>
      <vt:lpstr>General Comment Groups</vt:lpstr>
      <vt:lpstr>Reference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keywords>CTPClassification=CTP_IC:VisualMarkings=, CTPClassification=CTP_IC</cp:keywords>
  <cp:lastModifiedBy>Huang, Po-kai</cp:lastModifiedBy>
  <cp:revision>2321</cp:revision>
  <cp:lastPrinted>1998-02-10T13:28:06Z</cp:lastPrinted>
  <dcterms:created xsi:type="dcterms:W3CDTF">2008-03-19T13:28:15Z</dcterms:created>
  <dcterms:modified xsi:type="dcterms:W3CDTF">2019-06-24T16:35:52Z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  <property fmtid="{D5CDD505-2E9C-101B-9397-08002B2CF9AE}" pid="7" name="TitusGUID">
    <vt:lpwstr>975c0b72-a69a-42e3-852c-e91dd3c91e65</vt:lpwstr>
  </property>
  <property fmtid="{D5CDD505-2E9C-101B-9397-08002B2CF9AE}" pid="8" name="CTP_BU">
    <vt:lpwstr>NEXT GEN &amp; STANDARDS GROUP</vt:lpwstr>
  </property>
  <property fmtid="{D5CDD505-2E9C-101B-9397-08002B2CF9AE}" pid="9" name="CTP_TimeStamp">
    <vt:lpwstr>2019-06-24 16:35:52Z</vt:lpwstr>
  </property>
  <property fmtid="{D5CDD505-2E9C-101B-9397-08002B2CF9AE}" pid="10" name="CTPClassification">
    <vt:lpwstr>CTP_IC</vt:lpwstr>
  </property>
</Properties>
</file>