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theme/themeOverride1.xml" ContentType="application/vnd.openxmlformats-officedocument.themeOverr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715" r:id="rId1"/>
  </p:sldMasterIdLst>
  <p:notesMasterIdLst>
    <p:notesMasterId r:id="rId9"/>
  </p:notesMasterIdLst>
  <p:handoutMasterIdLst>
    <p:handoutMasterId r:id="rId10"/>
  </p:handoutMasterIdLst>
  <p:sldIdLst>
    <p:sldId id="500" r:id="rId2"/>
    <p:sldId id="535" r:id="rId3"/>
    <p:sldId id="543" r:id="rId4"/>
    <p:sldId id="540" r:id="rId5"/>
    <p:sldId id="542" r:id="rId6"/>
    <p:sldId id="544" r:id="rId7"/>
    <p:sldId id="545" r:id="rId8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Kenney, Thomas J" initials="TJK" lastIdx="1" clrIdx="0"/>
  <p:cmAuthor id="1" name="Park, Minyoung" initials="PM" lastIdx="1" clrIdx="1">
    <p:extLst>
      <p:ext uri="{19B8F6BF-5375-455C-9EA6-DF929625EA0E}">
        <p15:presenceInfo xmlns:p15="http://schemas.microsoft.com/office/powerpoint/2012/main" userId="S-1-5-21-725345543-602162358-527237240-605730" providerId="AD"/>
      </p:ext>
    </p:extLst>
  </p:cmAuthor>
  <p:cmAuthor id="2" name="Huang, Po-kai" initials="HP" lastIdx="5" clrIdx="2">
    <p:extLst>
      <p:ext uri="{19B8F6BF-5375-455C-9EA6-DF929625EA0E}">
        <p15:presenceInfo xmlns:p15="http://schemas.microsoft.com/office/powerpoint/2012/main" userId="S-1-5-21-725345543-602162358-527237240-247123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FF99FF"/>
    <a:srgbClr val="FF0000"/>
    <a:srgbClr val="00FF00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4974" autoAdjust="0"/>
    <p:restoredTop sz="90216" autoAdjust="0"/>
  </p:normalViewPr>
  <p:slideViewPr>
    <p:cSldViewPr>
      <p:cViewPr varScale="1">
        <p:scale>
          <a:sx n="70" d="100"/>
          <a:sy n="70" d="100"/>
        </p:scale>
        <p:origin x="820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862"/>
    </p:cViewPr>
  </p:sorterViewPr>
  <p:notesViewPr>
    <p:cSldViewPr>
      <p:cViewPr varScale="1">
        <p:scale>
          <a:sx n="57" d="100"/>
          <a:sy n="57" d="100"/>
        </p:scale>
        <p:origin x="-2838" y="-78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43017" y="175081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 dirty="0"/>
              <a:t>doc.: IEEE </a:t>
            </a:r>
            <a:r>
              <a:rPr lang="en-US" altLang="ko-KR" dirty="0" smtClean="0"/>
              <a:t>802.11-13/xxxxr0</a:t>
            </a:r>
            <a:endParaRPr lang="en-US" altLang="ko-KR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5081"/>
            <a:ext cx="73257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 dirty="0" smtClean="0"/>
              <a:t>July 2013</a:t>
            </a:r>
            <a:endParaRPr lang="en-US" altLang="ko-KR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633639" y="8982075"/>
            <a:ext cx="68461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 dirty="0" smtClean="0"/>
              <a:t>Wu </a:t>
            </a:r>
            <a:r>
              <a:rPr lang="en-US" altLang="ko-KR" dirty="0" err="1" smtClean="0"/>
              <a:t>Tianyu</a:t>
            </a:r>
            <a:endParaRPr lang="en-US" altLang="ko-KR" dirty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/>
              <a:t>Page </a:t>
            </a:r>
            <a:fld id="{D78EA437-FC61-47EA-BA49-9762C85F74D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 altLang="ko-KR">
                <a:ea typeface="굴림" charset="-127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9644563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5880" y="95706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 dirty="0" smtClean="0"/>
              <a:t>doc.: IEEE 802.11-13/0787r0</a:t>
            </a:r>
            <a:endParaRPr lang="en-US" altLang="ko-KR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706"/>
            <a:ext cx="73257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 dirty="0" smtClean="0"/>
              <a:t>July 2013</a:t>
            </a:r>
            <a:endParaRPr lang="en-US" altLang="ko-KR" dirty="0"/>
          </a:p>
        </p:txBody>
      </p:sp>
      <p:sp>
        <p:nvSpPr>
          <p:cNvPr id="327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135462" y="8985250"/>
            <a:ext cx="114627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>
                <a:ea typeface="굴림" charset="-127"/>
              </a:defRPr>
            </a:lvl5pPr>
          </a:lstStyle>
          <a:p>
            <a:pPr lvl="4">
              <a:defRPr/>
            </a:pPr>
            <a:r>
              <a:rPr lang="en-US" altLang="ko-KR" dirty="0" smtClean="0"/>
              <a:t>Wu </a:t>
            </a:r>
            <a:r>
              <a:rPr lang="en-US" altLang="ko-KR" dirty="0" err="1" smtClean="0"/>
              <a:t>Tianyu</a:t>
            </a:r>
            <a:endParaRPr lang="en-US" altLang="ko-KR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/>
              <a:t>Page </a:t>
            </a:r>
            <a:fld id="{BFE52EA4-3055-4938-A5E3-369C60EA756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altLang="ko-KR">
                <a:ea typeface="굴림" charset="-127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3369051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114300" algn="l" defTabSz="93345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228600" algn="l" defTabSz="93345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342900" algn="l" defTabSz="93345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457200" algn="l" defTabSz="93345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doc.: IEEE 802.11-08/1021r0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July 2008</a:t>
            </a:r>
          </a:p>
        </p:txBody>
      </p:sp>
      <p:sp>
        <p:nvSpPr>
          <p:cNvPr id="3379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altLang="ko-KR" smtClean="0">
                <a:ea typeface="굴림" pitchFamily="34" charset="-127"/>
              </a:rPr>
              <a:t>Peter Loc</a:t>
            </a:r>
          </a:p>
        </p:txBody>
      </p:sp>
      <p:sp>
        <p:nvSpPr>
          <p:cNvPr id="3379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Page </a:t>
            </a:r>
            <a:fld id="{CBA724C8-E5A7-4639-BAE9-F1E5F0880C97}" type="slidenum">
              <a:rPr lang="en-US" altLang="ko-KR" smtClean="0">
                <a:ea typeface="굴림" pitchFamily="34" charset="-127"/>
              </a:rPr>
              <a:pPr/>
              <a:t>1</a:t>
            </a:fld>
            <a:endParaRPr lang="en-US" altLang="ko-KR" smtClean="0">
              <a:ea typeface="굴림" pitchFamily="34" charset="-127"/>
            </a:endParaRPr>
          </a:p>
        </p:txBody>
      </p:sp>
      <p:sp>
        <p:nvSpPr>
          <p:cNvPr id="337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37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ko-KR" altLang="ko-KR" dirty="0" smtClean="0"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494078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doc.: IEEE 802.11-13/0787r0</a:t>
            </a:r>
            <a:endParaRPr lang="en-US" altLang="ko-KR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2013</a:t>
            </a:r>
            <a:endParaRPr lang="en-US" altLang="ko-K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altLang="ko-KR" smtClean="0"/>
              <a:t>Wu Tianyu</a:t>
            </a:r>
            <a:endParaRPr lang="en-US" altLang="ko-K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BFE52EA4-3055-4938-A5E3-369C60EA7563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0158438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doc.: IEEE 802.11-13/0787r0</a:t>
            </a:r>
            <a:endParaRPr lang="en-US" altLang="ko-KR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2013</a:t>
            </a:r>
            <a:endParaRPr lang="en-US" altLang="ko-K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altLang="ko-KR" smtClean="0"/>
              <a:t>Wu Tianyu</a:t>
            </a:r>
            <a:endParaRPr lang="en-US" altLang="ko-K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BFE52EA4-3055-4938-A5E3-369C60EA7563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67214001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doc.: IEEE 802.11-13/0787r0</a:t>
            </a:r>
            <a:endParaRPr lang="en-US" altLang="ko-KR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2013</a:t>
            </a:r>
            <a:endParaRPr lang="en-US" altLang="ko-K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altLang="ko-KR" smtClean="0"/>
              <a:t>Wu Tianyu</a:t>
            </a:r>
            <a:endParaRPr lang="en-US" altLang="ko-K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BFE52EA4-3055-4938-A5E3-369C60EA7563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9820237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4" name="Rectangle 9"/>
          <p:cNvSpPr>
            <a:spLocks noChangeArrowheads="1"/>
          </p:cNvSpPr>
          <p:nvPr/>
        </p:nvSpPr>
        <p:spPr bwMode="auto">
          <a:xfrm>
            <a:off x="661070" y="6475413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altLang="ko-KR" dirty="0" smtClean="0">
                <a:ea typeface="굴림" charset="-127"/>
              </a:rPr>
              <a:t>Submission</a:t>
            </a:r>
            <a:endParaRPr lang="en-US" altLang="ko-KR" dirty="0">
              <a:ea typeface="굴림" charset="-127"/>
            </a:endParaRPr>
          </a:p>
        </p:txBody>
      </p:sp>
      <p:sp>
        <p:nvSpPr>
          <p:cNvPr id="5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7" name="바닥글 개체 틀 2"/>
          <p:cNvSpPr>
            <a:spLocks noGrp="1"/>
          </p:cNvSpPr>
          <p:nvPr>
            <p:ph type="ftr" sz="quarter" idx="11"/>
          </p:nvPr>
        </p:nvSpPr>
        <p:spPr>
          <a:xfrm>
            <a:off x="6913484" y="6477000"/>
            <a:ext cx="1649491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ko-KR" dirty="0" smtClean="0"/>
              <a:t>Po-Kai Huang et al. (Intel)</a:t>
            </a:r>
            <a:endParaRPr lang="en-US" altLang="ko-KR" dirty="0"/>
          </a:p>
        </p:txBody>
      </p:sp>
      <p:sp>
        <p:nvSpPr>
          <p:cNvPr id="8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8CBCF7A-1E0D-49A7-8A4E-07EEBC7D2FA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 marL="1143000" indent="-228600">
              <a:buClrTx/>
              <a:buFont typeface="Wingdings" pitchFamily="2" charset="2"/>
              <a:buChar char="Ø"/>
              <a:defRPr baseline="0"/>
            </a:lvl4pPr>
            <a:lvl5pPr marL="2057400" indent="-228600">
              <a:buClr>
                <a:srgbClr val="0070C0"/>
              </a:buClr>
              <a:buFont typeface="Arial" pitchFamily="34" charset="0"/>
              <a:buChar char="•"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671755" y="6520934"/>
            <a:ext cx="4890846" cy="184666"/>
          </a:xfrm>
          <a:prstGeom prst="rect">
            <a:avLst/>
          </a:prstGeom>
          <a:noFill/>
          <a:ln w="50800" algn="ctr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 lIns="0" tIns="0" rIns="0" bIns="0">
            <a:spAutoFit/>
          </a:bodyPr>
          <a:lstStyle/>
          <a:p>
            <a:r>
              <a:rPr lang="en-US" sz="1200" dirty="0" smtClean="0">
                <a:solidFill>
                  <a:schemeClr val="bg1"/>
                </a:solidFill>
                <a:latin typeface="Neo Sans Intel" pitchFamily="34" charset="0"/>
              </a:rPr>
              <a:t>Copyright@2012, Intel Corporation. All rights reserved. </a:t>
            </a:r>
            <a:endParaRPr lang="en-US" sz="1200" dirty="0">
              <a:solidFill>
                <a:schemeClr val="bg1"/>
              </a:solidFill>
              <a:latin typeface="Neo Sans Inte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8879" y="6482728"/>
            <a:ext cx="484973" cy="299072"/>
          </a:xfrm>
          <a:prstGeom prst="rect">
            <a:avLst/>
          </a:prstGeom>
          <a:noFill/>
        </p:spPr>
        <p:txBody>
          <a:bodyPr wrap="none" lIns="98060" tIns="49030" rIns="98060" bIns="49030" rtlCol="0">
            <a:spAutoFit/>
          </a:bodyPr>
          <a:lstStyle/>
          <a:p>
            <a:pPr marL="0" marR="0" lvl="0" indent="0" defTabSz="980603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35EC5FB-0C8E-4818-A81D-78796ABB4840}" type="slidenum">
              <a:rPr kumimoji="0" lang="en-US" sz="1300" b="0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pPr marL="0" marR="0" lvl="0" indent="0" defTabSz="980603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3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239000" y="6400800"/>
            <a:ext cx="1342132" cy="328296"/>
          </a:xfrm>
          <a:prstGeom prst="rect">
            <a:avLst/>
          </a:prstGeom>
          <a:noFill/>
        </p:spPr>
        <p:txBody>
          <a:bodyPr wrap="square" lIns="98060" tIns="49030" rIns="98060" bIns="49030" rtlCol="0">
            <a:spAutoFit/>
          </a:bodyPr>
          <a:lstStyle/>
          <a:p>
            <a:r>
              <a:rPr lang="en-US" sz="1500" b="1" dirty="0" smtClean="0">
                <a:solidFill>
                  <a:schemeClr val="bg1"/>
                </a:solidFill>
                <a:latin typeface="Neo Sans Intel" pitchFamily="34" charset="0"/>
              </a:rPr>
              <a:t>Intel</a:t>
            </a:r>
            <a:r>
              <a:rPr lang="en-US" sz="1500" b="1" baseline="0" dirty="0" smtClean="0">
                <a:solidFill>
                  <a:schemeClr val="bg1"/>
                </a:solidFill>
                <a:latin typeface="Neo Sans Intel" pitchFamily="34" charset="0"/>
              </a:rPr>
              <a:t> Labs</a:t>
            </a:r>
            <a:endParaRPr lang="en-US" sz="1500" b="1" dirty="0" smtClean="0">
              <a:solidFill>
                <a:schemeClr val="bg1"/>
              </a:solidFill>
              <a:latin typeface="Neo Sans Intel" pitchFamily="34" charset="0"/>
            </a:endParaRPr>
          </a:p>
        </p:txBody>
      </p:sp>
      <p:sp>
        <p:nvSpPr>
          <p:cNvPr id="10" name="Text Box 5"/>
          <p:cNvSpPr txBox="1">
            <a:spLocks noChangeArrowheads="1"/>
          </p:cNvSpPr>
          <p:nvPr/>
        </p:nvSpPr>
        <p:spPr bwMode="auto">
          <a:xfrm>
            <a:off x="671755" y="6520934"/>
            <a:ext cx="4890846" cy="184666"/>
          </a:xfrm>
          <a:prstGeom prst="rect">
            <a:avLst/>
          </a:prstGeom>
          <a:noFill/>
          <a:ln w="50800" algn="ctr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 lIns="0" tIns="0" rIns="0" bIns="0">
            <a:spAutoFit/>
          </a:bodyPr>
          <a:lstStyle/>
          <a:p>
            <a:r>
              <a:rPr lang="en-US" sz="1200" dirty="0" smtClean="0">
                <a:solidFill>
                  <a:schemeClr val="bg1"/>
                </a:solidFill>
                <a:latin typeface="Neo Sans Intel" pitchFamily="34" charset="0"/>
              </a:rPr>
              <a:t>Wireless Communication Lab, Intel Labs</a:t>
            </a:r>
            <a:endParaRPr lang="en-US" sz="1200" dirty="0">
              <a:solidFill>
                <a:schemeClr val="bg1"/>
              </a:solidFill>
              <a:latin typeface="Neo Sans Intel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8879" y="6482728"/>
            <a:ext cx="484973" cy="299072"/>
          </a:xfrm>
          <a:prstGeom prst="rect">
            <a:avLst/>
          </a:prstGeom>
          <a:noFill/>
        </p:spPr>
        <p:txBody>
          <a:bodyPr wrap="none" lIns="98060" tIns="49030" rIns="98060" bIns="49030" rtlCol="0">
            <a:spAutoFit/>
          </a:bodyPr>
          <a:lstStyle/>
          <a:p>
            <a:pPr marL="0" marR="0" lvl="0" indent="0" defTabSz="980603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35EC5FB-0C8E-4818-A81D-78796ABB4840}" type="slidenum">
              <a:rPr kumimoji="0" lang="en-US" sz="1300" b="0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pPr marL="0" marR="0" lvl="0" indent="0" defTabSz="980603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3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086600" y="6498116"/>
            <a:ext cx="1447800" cy="283684"/>
          </a:xfrm>
          <a:prstGeom prst="rect">
            <a:avLst/>
          </a:prstGeom>
          <a:noFill/>
        </p:spPr>
        <p:txBody>
          <a:bodyPr wrap="square" lIns="98060" tIns="49030" rIns="98060" bIns="49030" rtlCol="0">
            <a:spAutoFit/>
          </a:bodyPr>
          <a:lstStyle/>
          <a:p>
            <a:r>
              <a:rPr lang="en-US" sz="1200" b="1" dirty="0" smtClean="0">
                <a:solidFill>
                  <a:schemeClr val="bg1"/>
                </a:solidFill>
                <a:latin typeface="Neo Sans Intel" pitchFamily="34" charset="0"/>
              </a:rPr>
              <a:t>Intel Confidential</a:t>
            </a:r>
          </a:p>
        </p:txBody>
      </p:sp>
      <p:sp>
        <p:nvSpPr>
          <p:cNvPr id="13" name="Rectangle 9"/>
          <p:cNvSpPr>
            <a:spLocks noChangeArrowheads="1"/>
          </p:cNvSpPr>
          <p:nvPr userDrawn="1"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altLang="ko-KR" dirty="0" smtClean="0">
                <a:ea typeface="굴림" charset="-127"/>
              </a:rPr>
              <a:t>Submission</a:t>
            </a:r>
            <a:endParaRPr lang="en-US" altLang="ko-KR" dirty="0">
              <a:ea typeface="굴림" charset="-127"/>
            </a:endParaRPr>
          </a:p>
        </p:txBody>
      </p:sp>
      <p:sp>
        <p:nvSpPr>
          <p:cNvPr id="14" name="Line 10"/>
          <p:cNvSpPr>
            <a:spLocks noChangeShapeType="1"/>
          </p:cNvSpPr>
          <p:nvPr userDrawn="1"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15" name="바닥글 개체 틀 2"/>
          <p:cNvSpPr>
            <a:spLocks noGrp="1"/>
          </p:cNvSpPr>
          <p:nvPr>
            <p:ph type="ftr" sz="quarter" idx="11"/>
          </p:nvPr>
        </p:nvSpPr>
        <p:spPr>
          <a:xfrm>
            <a:off x="6913484" y="6477000"/>
            <a:ext cx="1649491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ko-KR" dirty="0" smtClean="0"/>
              <a:t>Po-Kai Huang et al. (Intel)</a:t>
            </a:r>
            <a:endParaRPr lang="en-US" altLang="ko-KR" dirty="0"/>
          </a:p>
        </p:txBody>
      </p:sp>
      <p:sp>
        <p:nvSpPr>
          <p:cNvPr id="16" name="슬라이드 번호 개체 틀 3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8CBCF7A-1E0D-49A7-8A4E-07EEBC7D2FA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8" name="Line 8"/>
          <p:cNvSpPr>
            <a:spLocks noChangeShapeType="1"/>
          </p:cNvSpPr>
          <p:nvPr userDrawn="1"/>
        </p:nvSpPr>
        <p:spPr bwMode="auto">
          <a:xfrm>
            <a:off x="685800" y="429399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19" name="Rectangle 7"/>
          <p:cNvSpPr>
            <a:spLocks noChangeArrowheads="1"/>
          </p:cNvSpPr>
          <p:nvPr userDrawn="1"/>
        </p:nvSpPr>
        <p:spPr bwMode="auto">
          <a:xfrm>
            <a:off x="5867400" y="210234"/>
            <a:ext cx="257577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400" dirty="0" smtClean="0">
                <a:latin typeface="Times New Roman" pitchFamily="18" charset="0"/>
                <a:ea typeface="굴림" pitchFamily="34" charset="-127"/>
              </a:rPr>
              <a:t>doc.: IEEE 802.11-19/1020r1</a:t>
            </a:r>
            <a:endParaRPr lang="en-US" altLang="ko-KR" sz="1400" b="1" dirty="0">
              <a:ea typeface="굴림" pitchFamily="34" charset="-127"/>
            </a:endParaRPr>
          </a:p>
        </p:txBody>
      </p:sp>
      <p:sp>
        <p:nvSpPr>
          <p:cNvPr id="17" name="Rectangle 7"/>
          <p:cNvSpPr>
            <a:spLocks noChangeArrowheads="1"/>
          </p:cNvSpPr>
          <p:nvPr userDrawn="1"/>
        </p:nvSpPr>
        <p:spPr bwMode="auto">
          <a:xfrm>
            <a:off x="685800" y="199810"/>
            <a:ext cx="734175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0" lvl="3" algn="r"/>
            <a:r>
              <a:rPr lang="en-US" sz="1400" dirty="0" smtClean="0">
                <a:latin typeface="Times New Roman" pitchFamily="18" charset="0"/>
                <a:ea typeface="굴림" pitchFamily="34" charset="-127"/>
              </a:rPr>
              <a:t>June 2019</a:t>
            </a:r>
            <a:endParaRPr lang="en-US" altLang="ko-KR" sz="1400" b="1" dirty="0">
              <a:ea typeface="굴림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1606490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 smtClean="0"/>
              <a:t>Click to edit Master title style</a:t>
            </a:r>
          </a:p>
        </p:txBody>
      </p:sp>
      <p:sp>
        <p:nvSpPr>
          <p:cNvPr id="1843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7526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 smtClean="0"/>
              <a:t>Click to edit Master text styles</a:t>
            </a:r>
          </a:p>
          <a:p>
            <a:pPr lvl="1"/>
            <a:r>
              <a:rPr lang="en-US" altLang="ko-KR" dirty="0" smtClean="0"/>
              <a:t>Second level</a:t>
            </a:r>
          </a:p>
          <a:p>
            <a:pPr lvl="2"/>
            <a:r>
              <a:rPr lang="en-US" altLang="ko-KR" dirty="0" smtClean="0"/>
              <a:t>Third level</a:t>
            </a:r>
          </a:p>
          <a:p>
            <a:pPr lvl="3"/>
            <a:r>
              <a:rPr lang="en-US" altLang="ko-KR" dirty="0" smtClean="0"/>
              <a:t>Fourth level</a:t>
            </a:r>
          </a:p>
          <a:p>
            <a:pPr lvl="4"/>
            <a:r>
              <a:rPr lang="en-US" altLang="ko-KR" dirty="0" smtClean="0"/>
              <a:t>Fifth level</a:t>
            </a:r>
          </a:p>
        </p:txBody>
      </p:sp>
      <p:sp>
        <p:nvSpPr>
          <p:cNvPr id="12" name="바닥글 개체 틀 2"/>
          <p:cNvSpPr>
            <a:spLocks noGrp="1"/>
          </p:cNvSpPr>
          <p:nvPr>
            <p:ph type="ftr" sz="quarter" idx="3"/>
          </p:nvPr>
        </p:nvSpPr>
        <p:spPr bwMode="auto">
          <a:xfrm>
            <a:off x="6913484" y="6477000"/>
            <a:ext cx="1649491" cy="184666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ea typeface="굴림" pitchFamily="34" charset="-127"/>
              </a:defRPr>
            </a:lvl1pPr>
          </a:lstStyle>
          <a:p>
            <a:r>
              <a:rPr lang="en-US" altLang="ko-KR" dirty="0" smtClean="0"/>
              <a:t>Po-Kai Huang et al. (Intel)</a:t>
            </a:r>
            <a:endParaRPr lang="en-US" altLang="ko-KR" dirty="0"/>
          </a:p>
        </p:txBody>
      </p:sp>
      <p:sp>
        <p:nvSpPr>
          <p:cNvPr id="13" name="슬라이드 번호 개체 틀 3"/>
          <p:cNvSpPr>
            <a:spLocks noGrp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0050092-9108-44CD-920C-9A015721E60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7" name="Rectangle 7"/>
          <p:cNvSpPr>
            <a:spLocks noChangeArrowheads="1"/>
          </p:cNvSpPr>
          <p:nvPr userDrawn="1"/>
        </p:nvSpPr>
        <p:spPr bwMode="auto">
          <a:xfrm>
            <a:off x="5869730" y="394156"/>
            <a:ext cx="257577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400" dirty="0" smtClean="0">
                <a:latin typeface="Times New Roman" pitchFamily="18" charset="0"/>
                <a:ea typeface="굴림" pitchFamily="34" charset="-127"/>
              </a:rPr>
              <a:t>doc.: IEEE 802.11-19/1020r1</a:t>
            </a:r>
            <a:endParaRPr lang="en-US" altLang="ko-KR" sz="1400" b="1" dirty="0">
              <a:ea typeface="굴림" pitchFamily="34" charset="-127"/>
            </a:endParaRPr>
          </a:p>
        </p:txBody>
      </p:sp>
      <p:sp>
        <p:nvSpPr>
          <p:cNvPr id="8" name="Line 8"/>
          <p:cNvSpPr>
            <a:spLocks noChangeShapeType="1"/>
          </p:cNvSpPr>
          <p:nvPr userDrawn="1"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10" name="Rectangle 7"/>
          <p:cNvSpPr>
            <a:spLocks noChangeArrowheads="1"/>
          </p:cNvSpPr>
          <p:nvPr userDrawn="1"/>
        </p:nvSpPr>
        <p:spPr bwMode="auto">
          <a:xfrm>
            <a:off x="304800" y="394156"/>
            <a:ext cx="251460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spAutoFit/>
          </a:bodyPr>
          <a:lstStyle/>
          <a:p>
            <a:pPr marL="457200" lvl="4" algn="l"/>
            <a:r>
              <a:rPr lang="en-US" sz="1400" dirty="0" smtClean="0">
                <a:latin typeface="Times New Roman" pitchFamily="18" charset="0"/>
                <a:ea typeface="굴림" pitchFamily="34" charset="-127"/>
              </a:rPr>
              <a:t>June 2019</a:t>
            </a:r>
            <a:endParaRPr lang="en-US" altLang="ko-KR" sz="1400" b="1" dirty="0">
              <a:ea typeface="굴림" pitchFamily="34" charset="-127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6" r:id="rId1"/>
    <p:sldLayoutId id="2147483717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슬라이드 번호 개체 틀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Slide </a:t>
            </a:r>
            <a:fld id="{4883C6A0-A99F-4D4B-BED4-FEEACDB547CE}" type="slidenum">
              <a:rPr lang="en-US" altLang="ko-KR" smtClean="0">
                <a:ea typeface="굴림" pitchFamily="34" charset="-127"/>
              </a:rPr>
              <a:pPr/>
              <a:t>1</a:t>
            </a:fld>
            <a:endParaRPr lang="en-US" altLang="ko-KR" dirty="0" smtClean="0">
              <a:ea typeface="굴림" pitchFamily="34" charset="-127"/>
            </a:endParaRPr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28600" y="838200"/>
            <a:ext cx="8534400" cy="1066800"/>
          </a:xfrm>
          <a:noFill/>
        </p:spPr>
        <p:txBody>
          <a:bodyPr/>
          <a:lstStyle/>
          <a:p>
            <a:r>
              <a:rPr lang="en-US" sz="2400" dirty="0" smtClean="0"/>
              <a:t>Comment Classification for Draft 3.0</a:t>
            </a:r>
            <a:endParaRPr lang="en-US" altLang="ko-KR" sz="2400" dirty="0">
              <a:latin typeface="Times New Roman" pitchFamily="18" charset="0"/>
              <a:ea typeface="굴림" pitchFamily="34" charset="-127"/>
            </a:endParaRPr>
          </a:p>
        </p:txBody>
      </p:sp>
      <p:sp>
        <p:nvSpPr>
          <p:cNvPr id="1031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2667000" y="2057400"/>
            <a:ext cx="396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altLang="ko-KR" sz="1800" dirty="0" smtClean="0">
                <a:latin typeface="Times New Roman" pitchFamily="18" charset="0"/>
                <a:ea typeface="굴림" pitchFamily="34" charset="-127"/>
              </a:rPr>
              <a:t>Date:</a:t>
            </a:r>
            <a:r>
              <a:rPr lang="en-US" altLang="ko-KR" sz="1800" b="0" dirty="0" smtClean="0">
                <a:latin typeface="Times New Roman" pitchFamily="18" charset="0"/>
                <a:ea typeface="굴림" pitchFamily="34" charset="-127"/>
              </a:rPr>
              <a:t> 2019-06-19</a:t>
            </a:r>
          </a:p>
        </p:txBody>
      </p:sp>
      <p:sp>
        <p:nvSpPr>
          <p:cNvPr id="1032" name="Rectangle 4"/>
          <p:cNvSpPr>
            <a:spLocks noChangeArrowheads="1"/>
          </p:cNvSpPr>
          <p:nvPr/>
        </p:nvSpPr>
        <p:spPr bwMode="auto">
          <a:xfrm>
            <a:off x="533400" y="2514600"/>
            <a:ext cx="76962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endParaRPr lang="en-US" altLang="ko-KR" sz="2000" b="1" dirty="0" smtClean="0">
              <a:ea typeface="굴림" pitchFamily="34" charset="-127"/>
            </a:endParaRPr>
          </a:p>
          <a:p>
            <a:pPr marL="342900" indent="-342900">
              <a:spcBef>
                <a:spcPct val="20000"/>
              </a:spcBef>
            </a:pPr>
            <a:endParaRPr lang="en-US" altLang="ko-KR" sz="2000" b="1" dirty="0">
              <a:ea typeface="굴림" pitchFamily="34" charset="-127"/>
            </a:endParaRPr>
          </a:p>
          <a:p>
            <a:pPr marL="342900" indent="-342900">
              <a:spcBef>
                <a:spcPct val="20000"/>
              </a:spcBef>
            </a:pPr>
            <a:endParaRPr lang="en-US" altLang="ko-KR" sz="2000" dirty="0">
              <a:ea typeface="굴림" pitchFamily="34" charset="-127"/>
            </a:endParaRPr>
          </a:p>
        </p:txBody>
      </p:sp>
      <p:sp>
        <p:nvSpPr>
          <p:cNvPr id="10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913484" y="6477000"/>
            <a:ext cx="1649491" cy="184666"/>
          </a:xfrm>
        </p:spPr>
        <p:txBody>
          <a:bodyPr/>
          <a:lstStyle/>
          <a:p>
            <a:r>
              <a:rPr lang="en-US" altLang="ko-KR" smtClean="0"/>
              <a:t>Po-Kai Huang et al. (Intel)</a:t>
            </a:r>
            <a:endParaRPr lang="en-US" altLang="ko-KR" dirty="0"/>
          </a:p>
        </p:txBody>
      </p:sp>
      <p:graphicFrame>
        <p:nvGraphicFramePr>
          <p:cNvPr id="9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16425444"/>
              </p:ext>
            </p:extLst>
          </p:nvPr>
        </p:nvGraphicFramePr>
        <p:xfrm>
          <a:off x="895350" y="2590800"/>
          <a:ext cx="7334250" cy="807721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66850"/>
                <a:gridCol w="1158040"/>
                <a:gridCol w="1621255"/>
                <a:gridCol w="1312445"/>
                <a:gridCol w="1775660"/>
              </a:tblGrid>
              <a:tr h="259081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68580">
                <a:tc>
                  <a:txBody>
                    <a:bodyPr/>
                    <a:lstStyle/>
                    <a:p>
                      <a:pPr algn="ctr"/>
                      <a:endParaRPr lang="en-US" sz="1200" dirty="0" smtClean="0"/>
                    </a:p>
                    <a:p>
                      <a:pPr algn="ctr"/>
                      <a:r>
                        <a:rPr lang="en-US" sz="1200" dirty="0" smtClean="0"/>
                        <a:t>Po-Kai Huang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Intel</a:t>
                      </a: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2200 Mission College Blvd., Santa Clara, CA 95054, </a:t>
                      </a:r>
                      <a:r>
                        <a:rPr lang="en-US" sz="12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USA 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</a:t>
                      </a: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1-408-765-8080</a:t>
                      </a: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po-kai.huang@intel.com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44775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Abstract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This document provides classification for comments in D3.0.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Po-Kai Huang et al. (Intel)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985012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Comment Group and Assignment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C</a:t>
            </a:r>
            <a:r>
              <a:rPr lang="en-US" sz="2000" dirty="0" smtClean="0"/>
              <a:t>lassify comments into comment groups based on topic.</a:t>
            </a:r>
          </a:p>
          <a:p>
            <a:r>
              <a:rPr lang="en-US" sz="2000" dirty="0" smtClean="0"/>
              <a:t>Editorial </a:t>
            </a:r>
            <a:r>
              <a:rPr lang="en-US" sz="2000" dirty="0"/>
              <a:t>comments not related to general style are passed to each comment </a:t>
            </a:r>
            <a:r>
              <a:rPr lang="en-US" sz="2000" dirty="0" smtClean="0"/>
              <a:t>group.</a:t>
            </a:r>
          </a:p>
          <a:p>
            <a:r>
              <a:rPr lang="en-US" sz="2000" dirty="0" smtClean="0"/>
              <a:t>Comments for a comment group can be found in the spreadsheet (demo). Latest revision will be sent out later based on the assignment.</a:t>
            </a:r>
          </a:p>
          <a:p>
            <a:r>
              <a:rPr lang="en-US" sz="2000" dirty="0"/>
              <a:t>Point of contact (POC) for a </a:t>
            </a:r>
            <a:r>
              <a:rPr lang="en-US" sz="2000" dirty="0" smtClean="0"/>
              <a:t>comment group is </a:t>
            </a:r>
            <a:r>
              <a:rPr lang="en-US" sz="2000" dirty="0"/>
              <a:t>chosen </a:t>
            </a:r>
            <a:r>
              <a:rPr lang="en-US" sz="2000" dirty="0" smtClean="0"/>
              <a:t>based on the history of resolving same group of comments.</a:t>
            </a:r>
            <a:endParaRPr lang="en-US" sz="1600" dirty="0"/>
          </a:p>
          <a:p>
            <a:r>
              <a:rPr lang="en-US" sz="2000" dirty="0"/>
              <a:t>People can contact the POC to work together and generate </a:t>
            </a:r>
            <a:r>
              <a:rPr lang="en-US" sz="2000" dirty="0" smtClean="0"/>
              <a:t>one or more comment </a:t>
            </a:r>
            <a:r>
              <a:rPr lang="en-US" sz="2000" dirty="0"/>
              <a:t>resolution </a:t>
            </a:r>
            <a:r>
              <a:rPr lang="en-US" sz="2000" dirty="0" smtClean="0"/>
              <a:t>documents.</a:t>
            </a:r>
          </a:p>
          <a:p>
            <a:r>
              <a:rPr lang="en-US" sz="2000" dirty="0" smtClean="0"/>
              <a:t>If </a:t>
            </a:r>
            <a:r>
              <a:rPr lang="en-US" sz="2000" dirty="0"/>
              <a:t>c</a:t>
            </a:r>
            <a:r>
              <a:rPr lang="en-US" sz="2000" dirty="0" smtClean="0"/>
              <a:t>omments that are not classified correctly are identified, please send an email to the editor to reclassify the comments.</a:t>
            </a:r>
            <a:endParaRPr lang="en-US" sz="2000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Po-Kai Huang et al. (Intel)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844326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MAC Comment Groups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 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Po-Kai Huang et al. (Intel)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  <p:graphicFrame>
        <p:nvGraphicFramePr>
          <p:cNvPr id="6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02399266"/>
              </p:ext>
            </p:extLst>
          </p:nvPr>
        </p:nvGraphicFramePr>
        <p:xfrm>
          <a:off x="1219200" y="1524000"/>
          <a:ext cx="6705600" cy="530431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05200"/>
                <a:gridCol w="965200"/>
                <a:gridCol w="2235200"/>
              </a:tblGrid>
              <a:tr h="119504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Comment Group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Number of Comments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Assignment</a:t>
                      </a:r>
                      <a:endParaRPr lang="en-US" sz="1100" dirty="0"/>
                    </a:p>
                  </a:txBody>
                  <a:tcPr/>
                </a:tc>
              </a:tr>
              <a:tr h="30773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MAC</a:t>
                      </a:r>
                      <a:r>
                        <a:rPr lang="en-US" sz="1100" baseline="0" dirty="0" smtClean="0">
                          <a:solidFill>
                            <a:schemeClr val="tx1"/>
                          </a:solidFill>
                        </a:rPr>
                        <a:t> Introduction (29.1)</a:t>
                      </a:r>
                      <a:endParaRPr lang="en-US" sz="11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endParaRPr lang="en-US" sz="11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Minyoung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0773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WUR Capabilities Element (9.4.2.296)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endParaRPr lang="en-US" sz="11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Suhwook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0773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Channel Access (29.3)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  <a:endParaRPr lang="en-US" sz="11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Ming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07738"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WUR</a:t>
                      </a:r>
                      <a:r>
                        <a:rPr lang="en-US" sz="1100" baseline="0" dirty="0" smtClean="0">
                          <a:solidFill>
                            <a:schemeClr val="tx1"/>
                          </a:solidFill>
                        </a:rPr>
                        <a:t> Beacon and </a:t>
                      </a:r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Synchronization (29.6)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</a:t>
                      </a:r>
                      <a:endParaRPr lang="en-US" sz="11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Po-Kai Huang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0773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WUR Duty Cycle (29.7)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endParaRPr lang="en-US" sz="11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Po-Kai Huang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07738"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WUR Power Management and negotiation (29.8, 9.6.34.1, 9.6.34.2, 9.6.34.3)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34</a:t>
                      </a:r>
                      <a:endParaRPr lang="en-US" sz="11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Suhwook/Po-Kai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07738"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Wake</a:t>
                      </a:r>
                      <a:r>
                        <a:rPr lang="en-US" sz="1100" baseline="0" dirty="0" smtClean="0">
                          <a:solidFill>
                            <a:schemeClr val="tx1"/>
                          </a:solidFill>
                        </a:rPr>
                        <a:t> up Operation (29.9)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16</a:t>
                      </a:r>
                      <a:endParaRPr lang="en-US" sz="11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Po-Kai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01071"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Group ID (29.5.4)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</a:t>
                      </a:r>
                      <a:endParaRPr lang="en-US" sz="11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Lei Huang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07738"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WUR</a:t>
                      </a:r>
                      <a:r>
                        <a:rPr lang="en-US" sz="1100" baseline="0" dirty="0" smtClean="0">
                          <a:solidFill>
                            <a:schemeClr val="tx1"/>
                          </a:solidFill>
                        </a:rPr>
                        <a:t> Frame Format and Processing (29.4, 9.10, 29.5.1, 29.5.2, 29.5.3, 29.5.5, 29.5.6)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46</a:t>
                      </a:r>
                      <a:endParaRPr lang="en-US" sz="11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err="1" smtClean="0">
                          <a:solidFill>
                            <a:schemeClr val="tx1"/>
                          </a:solidFill>
                        </a:rPr>
                        <a:t>Kaiying</a:t>
                      </a:r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/Alfred/Woojin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07738"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Protected WUR Frames (29.10, 12, 13, 9.4.2.300, 4.5, 4.10)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31</a:t>
                      </a:r>
                      <a:endParaRPr lang="en-US" sz="11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Rojan/Yunsong/Alfred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07738"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WUR FDMA (29.11)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endParaRPr lang="en-US" sz="11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Yongho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07738">
                <a:tc>
                  <a:txBody>
                    <a:bodyPr/>
                    <a:lstStyle/>
                    <a:p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WUR Discovery (29.12, 9.4.2.299)</a:t>
                      </a:r>
                      <a:endParaRPr lang="en-US" sz="11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endParaRPr lang="en-US" sz="11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kern="120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Rojan</a:t>
                      </a:r>
                      <a:endParaRPr lang="en-US" sz="11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07738">
                <a:tc>
                  <a:txBody>
                    <a:bodyPr/>
                    <a:lstStyle/>
                    <a:p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WUR Short Wake-up frame operation (29.13, 9.6.34.4)</a:t>
                      </a:r>
                      <a:endParaRPr lang="en-US" sz="11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9</a:t>
                      </a:r>
                      <a:endParaRPr lang="en-US" sz="11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Menzo</a:t>
                      </a:r>
                      <a:endParaRPr lang="en-US" sz="11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07738">
                <a:tc>
                  <a:txBody>
                    <a:bodyPr/>
                    <a:lstStyle/>
                    <a:p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WUR</a:t>
                      </a:r>
                      <a:r>
                        <a:rPr lang="en-US" sz="11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xxx channel</a:t>
                      </a:r>
                      <a:endParaRPr lang="en-US" sz="11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</a:t>
                      </a:r>
                      <a:endParaRPr lang="en-US" sz="11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89392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PHY Comment Groups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Po-Kai Huang et al. (Intel)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  <p:graphicFrame>
        <p:nvGraphicFramePr>
          <p:cNvPr id="6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50299578"/>
              </p:ext>
            </p:extLst>
          </p:nvPr>
        </p:nvGraphicFramePr>
        <p:xfrm>
          <a:off x="457200" y="1371600"/>
          <a:ext cx="8105775" cy="48520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09388"/>
                <a:gridCol w="2594462"/>
                <a:gridCol w="2701925"/>
              </a:tblGrid>
              <a:tr h="269986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Comment Group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Number of Comments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Assignment</a:t>
                      </a:r>
                      <a:endParaRPr lang="en-US" sz="1100" dirty="0"/>
                    </a:p>
                  </a:txBody>
                  <a:tcPr/>
                </a:tc>
              </a:tr>
              <a:tr h="458977">
                <a:tc>
                  <a:txBody>
                    <a:bodyPr/>
                    <a:lstStyle/>
                    <a:p>
                      <a:r>
                        <a:rPr lang="en-US" sz="1100" dirty="0" err="1" smtClean="0">
                          <a:solidFill>
                            <a:schemeClr val="tx1"/>
                          </a:solidFill>
                        </a:rPr>
                        <a:t>Tx</a:t>
                      </a:r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/Rx Procedure</a:t>
                      </a:r>
                    </a:p>
                    <a:p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(30.3.14, 30.3.15)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Vinod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37837">
                <a:tc>
                  <a:txBody>
                    <a:bodyPr/>
                    <a:lstStyle/>
                    <a:p>
                      <a:r>
                        <a:rPr lang="en-US" sz="1100" dirty="0" err="1" smtClean="0">
                          <a:solidFill>
                            <a:schemeClr val="tx1"/>
                          </a:solidFill>
                        </a:rPr>
                        <a:t>Tx</a:t>
                      </a:r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/Rx Specification </a:t>
                      </a:r>
                      <a:endParaRPr lang="en-US" sz="110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US" sz="1100" baseline="0" dirty="0" smtClean="0">
                          <a:solidFill>
                            <a:schemeClr val="tx1"/>
                          </a:solidFill>
                        </a:rPr>
                        <a:t>(30.3.12, 30.3.13)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13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Leif/Rui</a:t>
                      </a:r>
                      <a:r>
                        <a:rPr lang="en-US" sz="1100" baseline="0" dirty="0" smtClean="0">
                          <a:solidFill>
                            <a:schemeClr val="tx1"/>
                          </a:solidFill>
                        </a:rPr>
                        <a:t> Yang</a:t>
                      </a:r>
                      <a:endParaRPr lang="en-US" sz="110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37837"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Legacy Portion (30.3.9.2, 30.3.5.2, 30.3.5.3, 30.3.5.4)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Rui Cao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69986"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BPSK Mark (30.3.5.5, 30.3.5.6)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Steve/</a:t>
                      </a:r>
                      <a:r>
                        <a:rPr lang="en-US" sz="1100" dirty="0" err="1" smtClean="0">
                          <a:solidFill>
                            <a:schemeClr val="tx1"/>
                          </a:solidFill>
                        </a:rPr>
                        <a:t>Alphan</a:t>
                      </a:r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/Vinod</a:t>
                      </a:r>
                    </a:p>
                  </a:txBody>
                  <a:tcPr/>
                </a:tc>
              </a:tr>
              <a:tr h="414782"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Sync field (30.3.5.7, 30.3.5.9)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Steve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14782"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Data field (30.3.5.8, 30.3.10, 30.3.6)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Eunsung/Junghoon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585574"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CSD and Waveform generation (30.3.4, Annex AC)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Vinod/Junghoon/Dennis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585574"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Math</a:t>
                      </a:r>
                      <a:r>
                        <a:rPr lang="en-US" sz="1100" baseline="0" dirty="0" smtClean="0">
                          <a:solidFill>
                            <a:schemeClr val="tx1"/>
                          </a:solidFill>
                        </a:rPr>
                        <a:t>ematical description of signals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58977"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WUR</a:t>
                      </a:r>
                      <a:r>
                        <a:rPr lang="en-US" sz="1100" baseline="0" dirty="0" smtClean="0">
                          <a:solidFill>
                            <a:schemeClr val="tx1"/>
                          </a:solidFill>
                        </a:rPr>
                        <a:t> PHY FDMA and padding (30.3.5.9, 30.3.11, 30.3.3)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Eunsung/Junghoon/Rui Cao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69986"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PHY Introduction (30.1)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smtClean="0">
                          <a:solidFill>
                            <a:schemeClr val="tx1"/>
                          </a:solidFill>
                        </a:rPr>
                        <a:t>Minyoung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69986"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PHY interface (30.2)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Jason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2678519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General Comment Groups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Po-Kai Huang et al. (Intel)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  <p:graphicFrame>
        <p:nvGraphicFramePr>
          <p:cNvPr id="6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11823183"/>
              </p:ext>
            </p:extLst>
          </p:nvPr>
        </p:nvGraphicFramePr>
        <p:xfrm>
          <a:off x="992188" y="2057400"/>
          <a:ext cx="6705600" cy="19167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65412"/>
                <a:gridCol w="1804988"/>
                <a:gridCol w="2235200"/>
              </a:tblGrid>
              <a:tr h="119504">
                <a:tc>
                  <a:txBody>
                    <a:bodyPr/>
                    <a:lstStyle/>
                    <a:p>
                      <a:r>
                        <a:rPr lang="en-US" sz="11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Comment Group</a:t>
                      </a:r>
                      <a:endParaRPr lang="en-US" sz="11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Number of Comments</a:t>
                      </a:r>
                      <a:endParaRPr lang="en-US" sz="11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Assignment</a:t>
                      </a:r>
                      <a:endParaRPr lang="en-US" sz="11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0773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MLME 6.3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</a:t>
                      </a:r>
                      <a:endParaRPr lang="en-US" sz="11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Rojan</a:t>
                      </a:r>
                    </a:p>
                  </a:txBody>
                  <a:tcPr/>
                </a:tc>
              </a:tr>
              <a:tr h="307738">
                <a:tc>
                  <a:txBody>
                    <a:bodyPr/>
                    <a:lstStyle/>
                    <a:p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M/O and Feature Description (4.3.15a, appendix B)</a:t>
                      </a:r>
                      <a:endParaRPr lang="en-US" sz="11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14</a:t>
                      </a:r>
                      <a:endParaRPr lang="en-US" sz="11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Minyoung</a:t>
                      </a:r>
                    </a:p>
                  </a:txBody>
                  <a:tcPr/>
                </a:tc>
              </a:tr>
              <a:tr h="307738">
                <a:tc>
                  <a:txBody>
                    <a:bodyPr/>
                    <a:lstStyle/>
                    <a:p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CA document </a:t>
                      </a:r>
                      <a:endParaRPr lang="en-US" sz="11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endParaRPr lang="en-US" sz="11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Yongho</a:t>
                      </a:r>
                    </a:p>
                  </a:txBody>
                  <a:tcPr/>
                </a:tc>
              </a:tr>
              <a:tr h="307738">
                <a:tc>
                  <a:txBody>
                    <a:bodyPr/>
                    <a:lstStyle/>
                    <a:p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Editorial</a:t>
                      </a:r>
                      <a:endParaRPr lang="en-US" sz="11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130</a:t>
                      </a:r>
                      <a:endParaRPr lang="en-US" sz="11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Po-Kai</a:t>
                      </a:r>
                    </a:p>
                  </a:txBody>
                  <a:tcPr/>
                </a:tc>
              </a:tr>
              <a:tr h="307738">
                <a:tc>
                  <a:txBody>
                    <a:bodyPr/>
                    <a:lstStyle/>
                    <a:p>
                      <a:r>
                        <a:rPr lang="en-US" sz="11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Misc</a:t>
                      </a:r>
                      <a:endParaRPr lang="en-US" sz="11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914387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[1] </a:t>
            </a:r>
            <a:r>
              <a:rPr lang="en-US" dirty="0" smtClean="0"/>
              <a:t>11-19/1016r2 </a:t>
            </a:r>
            <a:r>
              <a:rPr lang="en-US" dirty="0"/>
              <a:t>Comments on </a:t>
            </a:r>
            <a:r>
              <a:rPr lang="en-US" dirty="0" err="1"/>
              <a:t>TGba</a:t>
            </a:r>
            <a:r>
              <a:rPr lang="en-US" dirty="0"/>
              <a:t> </a:t>
            </a:r>
            <a:r>
              <a:rPr lang="en-US" dirty="0" smtClean="0"/>
              <a:t>D3.0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Po-Kai Huang et al. (Intel)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377298033"/>
      </p:ext>
    </p:extLst>
  </p:cSld>
  <p:clrMapOvr>
    <a:masterClrMapping/>
  </p:clrMapOvr>
</p:sld>
</file>

<file path=ppt/theme/theme1.xml><?xml version="1.0" encoding="utf-8"?>
<a:theme xmlns:a="http://schemas.openxmlformats.org/drawingml/2006/main" name="1_802.11-09/0091r0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1_802.11-09/0091r0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00000"/>
    </a:dk2>
    <a:lt2>
      <a:srgbClr val="969696"/>
    </a:lt2>
    <a:accent1>
      <a:srgbClr val="00CC99"/>
    </a:accent1>
    <a:accent2>
      <a:srgbClr val="3333CC"/>
    </a:accent2>
    <a:accent3>
      <a:srgbClr val="FFFFFF"/>
    </a:accent3>
    <a:accent4>
      <a:srgbClr val="000000"/>
    </a:accent4>
    <a:accent5>
      <a:srgbClr val="AAE2CA"/>
    </a:accent5>
    <a:accent6>
      <a:srgbClr val="2D2DB9"/>
    </a:accent6>
    <a:hlink>
      <a:srgbClr val="0066FF"/>
    </a:hlink>
    <a:folHlink>
      <a:srgbClr val="0000CC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93760</TotalTime>
  <Words>581</Words>
  <Application>Microsoft Office PowerPoint</Application>
  <PresentationFormat>On-screen Show (4:3)</PresentationFormat>
  <Paragraphs>160</Paragraphs>
  <Slides>7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5" baseType="lpstr">
      <vt:lpstr>굴림</vt:lpstr>
      <vt:lpstr>맑은 고딕</vt:lpstr>
      <vt:lpstr>Neo Sans Intel</vt:lpstr>
      <vt:lpstr>Arial</vt:lpstr>
      <vt:lpstr>Times New Roman</vt:lpstr>
      <vt:lpstr>Verdana</vt:lpstr>
      <vt:lpstr>Wingdings</vt:lpstr>
      <vt:lpstr>1_802.11-09/0091r0</vt:lpstr>
      <vt:lpstr>Comment Classification for Draft 3.0</vt:lpstr>
      <vt:lpstr>Abstract</vt:lpstr>
      <vt:lpstr>Comment Group and Assignment</vt:lpstr>
      <vt:lpstr>MAC Comment Groups</vt:lpstr>
      <vt:lpstr>PHY Comment Groups </vt:lpstr>
      <vt:lpstr>General Comment Groups</vt:lpstr>
      <vt:lpstr>Reference</vt:lpstr>
    </vt:vector>
  </TitlesOfParts>
  <Company>Ralink Technology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TGac Functional Requirements</dc:title>
  <dc:creator>Peter Loc</dc:creator>
  <cp:keywords>CTPClassification=CTP_IC:VisualMarkings=, CTPClassification=CTP_IC</cp:keywords>
  <cp:lastModifiedBy>Huang, Po-kai</cp:lastModifiedBy>
  <cp:revision>2297</cp:revision>
  <cp:lastPrinted>1998-02-10T13:28:06Z</cp:lastPrinted>
  <dcterms:created xsi:type="dcterms:W3CDTF">2008-03-19T13:28:15Z</dcterms:created>
  <dcterms:modified xsi:type="dcterms:W3CDTF">2019-06-22T04:44:48Z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(2)ndN2+f5+H6Oa5Ar6D/fsOfPwynaVO7upP6OyTHHzJNNJ6YE2CI08GRTvxADfg3gt9clyY7QWBNGbcPtbIW/Trq/DozI3VVpEtZc96UFleYLRn2MmKawXIEWzEndtJa+EpVDyytG95bl8a5hTd8CwwoNR9UQ02xfE78py3qFcwykDEG6koFCxfghDuWfrLgpV147Wb92kMu6P33SZzddT2u5lHz2uwBiv1xqYHuSRbizqUUtT</vt:lpwstr>
  </property>
  <property fmtid="{D5CDD505-2E9C-101B-9397-08002B2CF9AE}" pid="3" name="_ms_pID_725343_00">
    <vt:lpwstr>_</vt:lpwstr>
  </property>
  <property fmtid="{D5CDD505-2E9C-101B-9397-08002B2CF9AE}" pid="4" name="_ms_pID_7253431">
    <vt:lpwstr>SVOhp3CcbsvUPftqRfyd9hf1MX8ttnii9h4oUA3y+YsBEiqebmBsp+QHmGWYbHNQCwkcYzo0ZzwwD18U3jHtGKQaCzzy1EeUZzBV3hkYPqQtFUuW402uNFa8Hay1DLMwnkCZWQ6RddTeuPYijTrh911Cu6rs/DIj1/AZeg==</vt:lpwstr>
  </property>
  <property fmtid="{D5CDD505-2E9C-101B-9397-08002B2CF9AE}" pid="5" name="_ms_pID_7253431_00">
    <vt:lpwstr>_</vt:lpwstr>
  </property>
  <property fmtid="{D5CDD505-2E9C-101B-9397-08002B2CF9AE}" pid="6" name="sflag">
    <vt:lpwstr>1373896797</vt:lpwstr>
  </property>
  <property fmtid="{D5CDD505-2E9C-101B-9397-08002B2CF9AE}" pid="7" name="TitusGUID">
    <vt:lpwstr>975c0b72-a69a-42e3-852c-e91dd3c91e65</vt:lpwstr>
  </property>
  <property fmtid="{D5CDD505-2E9C-101B-9397-08002B2CF9AE}" pid="8" name="CTP_BU">
    <vt:lpwstr>NEXT GEN &amp; STANDARDS GROUP</vt:lpwstr>
  </property>
  <property fmtid="{D5CDD505-2E9C-101B-9397-08002B2CF9AE}" pid="9" name="CTP_TimeStamp">
    <vt:lpwstr>2019-06-22 04:44:48Z</vt:lpwstr>
  </property>
  <property fmtid="{D5CDD505-2E9C-101B-9397-08002B2CF9AE}" pid="10" name="CTPClassification">
    <vt:lpwstr>CTP_IC</vt:lpwstr>
  </property>
</Properties>
</file>