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92" r:id="rId3"/>
    <p:sldId id="309" r:id="rId4"/>
    <p:sldId id="310" r:id="rId5"/>
    <p:sldId id="315" r:id="rId6"/>
    <p:sldId id="316" r:id="rId7"/>
    <p:sldId id="317" r:id="rId8"/>
    <p:sldId id="318" r:id="rId9"/>
    <p:sldId id="311" r:id="rId10"/>
    <p:sldId id="313" r:id="rId11"/>
    <p:sldId id="314" r:id="rId12"/>
    <p:sldId id="296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68" d="100"/>
          <a:sy n="68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3400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802.11-19/1019r0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Virtual BSS For Multi AP Coordination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2019-07-xx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786346"/>
              </p:ext>
            </p:extLst>
          </p:nvPr>
        </p:nvGraphicFramePr>
        <p:xfrm>
          <a:off x="527050" y="2759075"/>
          <a:ext cx="8027988" cy="373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Document" r:id="rId5" imgW="9526421" imgH="4420072" progId="Word.Document.8">
                  <p:embed/>
                </p:oleObj>
              </mc:Choice>
              <mc:Fallback>
                <p:oleObj name="Document" r:id="rId5" imgW="9526421" imgH="4420072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9075"/>
                        <a:ext cx="8027988" cy="3735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Transparent Data Reception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r>
              <a:rPr lang="en-US" sz="2100" dirty="0"/>
              <a:t>STA may receive packet from any AP within virtual BSS</a:t>
            </a:r>
          </a:p>
          <a:p>
            <a:pPr lvl="1"/>
            <a:r>
              <a:rPr lang="en-US" sz="1800" dirty="0"/>
              <a:t>STA can process all data packet based on anchor AP as if only the AP is transmitting</a:t>
            </a:r>
          </a:p>
          <a:p>
            <a:pPr lvl="1"/>
            <a:endParaRPr lang="en-US" sz="1700" dirty="0" smtClean="0"/>
          </a:p>
          <a:p>
            <a:r>
              <a:rPr lang="en-US" sz="2000" dirty="0" smtClean="0"/>
              <a:t>DL PPDU </a:t>
            </a:r>
            <a:r>
              <a:rPr lang="en-US" sz="2000" dirty="0"/>
              <a:t>reception </a:t>
            </a:r>
            <a:r>
              <a:rPr lang="en-US" sz="2000" dirty="0" smtClean="0"/>
              <a:t>is </a:t>
            </a:r>
            <a:r>
              <a:rPr lang="en-US" sz="2000" dirty="0"/>
              <a:t>same as single AP PPDU </a:t>
            </a:r>
            <a:r>
              <a:rPr lang="en-US" sz="2000" dirty="0" smtClean="0"/>
              <a:t>reception</a:t>
            </a:r>
          </a:p>
          <a:p>
            <a:pPr lvl="1"/>
            <a:r>
              <a:rPr lang="en-US" sz="1600" dirty="0" smtClean="0"/>
              <a:t>Whether data is transmitted/</a:t>
            </a:r>
            <a:r>
              <a:rPr lang="en-US" sz="1600" dirty="0" err="1" smtClean="0"/>
              <a:t>beamformed</a:t>
            </a:r>
            <a:r>
              <a:rPr lang="en-US" sz="1600" dirty="0" smtClean="0"/>
              <a:t> by multiple AP or single AP is not important for data receive process</a:t>
            </a:r>
          </a:p>
          <a:p>
            <a:pPr lvl="1"/>
            <a:r>
              <a:rPr lang="en-US" sz="1600" dirty="0" smtClean="0"/>
              <a:t>Coordinated </a:t>
            </a:r>
            <a:r>
              <a:rPr lang="en-US" sz="1600" dirty="0" err="1" smtClean="0"/>
              <a:t>BFed</a:t>
            </a:r>
            <a:r>
              <a:rPr lang="en-US" sz="1600" dirty="0" smtClean="0"/>
              <a:t> (including null forming) PPDU is same as SU </a:t>
            </a:r>
            <a:r>
              <a:rPr lang="en-US" sz="1600" dirty="0" err="1" smtClean="0"/>
              <a:t>BFed</a:t>
            </a:r>
            <a:r>
              <a:rPr lang="en-US" sz="1600" dirty="0" smtClean="0"/>
              <a:t> PPDU</a:t>
            </a:r>
          </a:p>
          <a:p>
            <a:pPr lvl="1"/>
            <a:r>
              <a:rPr lang="en-US" sz="1600" dirty="0" smtClean="0"/>
              <a:t>Coordinated OFDMA PPDU is same as OFDMA PPDU</a:t>
            </a:r>
          </a:p>
          <a:p>
            <a:pPr lvl="1"/>
            <a:r>
              <a:rPr lang="en-US" sz="1600" dirty="0" smtClean="0"/>
              <a:t>Joint Processed PPDU is same as DL MU-MIMO PPDU</a:t>
            </a:r>
          </a:p>
          <a:p>
            <a:pPr lvl="1"/>
            <a:endParaRPr lang="en-US" sz="1600" dirty="0" smtClean="0"/>
          </a:p>
          <a:p>
            <a:r>
              <a:rPr lang="en-US" sz="2000" dirty="0"/>
              <a:t>Sounding </a:t>
            </a:r>
            <a:r>
              <a:rPr lang="en-US" sz="2000" dirty="0" smtClean="0"/>
              <a:t>procedure and beamforming feedback procedure </a:t>
            </a:r>
            <a:r>
              <a:rPr lang="en-US" sz="2000" dirty="0"/>
              <a:t>may be different from single AP operation: </a:t>
            </a:r>
            <a:r>
              <a:rPr lang="en-US" sz="2000" dirty="0" smtClean="0"/>
              <a:t>TBD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2387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contribution, we proposed virtual BSS for multi-AP coordination.</a:t>
            </a:r>
          </a:p>
          <a:p>
            <a:endParaRPr lang="en-US" dirty="0" smtClean="0"/>
          </a:p>
          <a:p>
            <a:r>
              <a:rPr lang="en-US" dirty="0" smtClean="0"/>
              <a:t>In virtual BSS, non-AP STA can perform fast and seamless handover.</a:t>
            </a:r>
          </a:p>
          <a:p>
            <a:endParaRPr lang="en-US" dirty="0"/>
          </a:p>
          <a:p>
            <a:r>
              <a:rPr lang="en-US" dirty="0" smtClean="0"/>
              <a:t>In virtual BSS, non-AP STA’s operation is almost identical to that of single BSS operation while getting benefit from multi-AP coordination.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36318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11-18/1575r0, “Further study on potential </a:t>
            </a:r>
            <a:r>
              <a:rPr lang="en-US" dirty="0" smtClean="0"/>
              <a:t>features”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</a:t>
            </a:r>
            <a:r>
              <a:rPr lang="en-US" dirty="0"/>
              <a:t>are many categories of multi-AP coordination including </a:t>
            </a:r>
            <a:r>
              <a:rPr lang="en-US" dirty="0" smtClean="0"/>
              <a:t>joint </a:t>
            </a:r>
            <a:r>
              <a:rPr lang="en-US" dirty="0"/>
              <a:t>processing, coordinate OFDMA, null forming, coordinated beamforming, AP selection,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</a:t>
            </a:r>
            <a:r>
              <a:rPr lang="en-GB" dirty="0"/>
              <a:t>this contribution, we propose virtual BSS </a:t>
            </a:r>
            <a:r>
              <a:rPr lang="en-GB" dirty="0" smtClean="0"/>
              <a:t>concept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BSS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4724400" cy="4114800"/>
          </a:xfrm>
        </p:spPr>
        <p:txBody>
          <a:bodyPr>
            <a:noAutofit/>
          </a:bodyPr>
          <a:lstStyle/>
          <a:p>
            <a:r>
              <a:rPr lang="en-US" sz="1600" dirty="0"/>
              <a:t>We define the following </a:t>
            </a:r>
            <a:r>
              <a:rPr lang="en-US" sz="1600" dirty="0" smtClean="0"/>
              <a:t>concepts</a:t>
            </a:r>
            <a:endParaRPr lang="en-US" sz="1600" dirty="0"/>
          </a:p>
          <a:p>
            <a:pPr lvl="1"/>
            <a:r>
              <a:rPr lang="en-US" sz="1400" dirty="0"/>
              <a:t>Virtual BSS: An infrastructure BSS with a group of coordinated APs. In the coordinated AP group, there is one </a:t>
            </a:r>
            <a:r>
              <a:rPr lang="en-US" sz="1400" dirty="0" smtClean="0"/>
              <a:t>multi-AP coordinator </a:t>
            </a:r>
            <a:r>
              <a:rPr lang="en-US" sz="1400" dirty="0"/>
              <a:t>and one or more </a:t>
            </a:r>
            <a:r>
              <a:rPr lang="en-US" sz="1400" dirty="0" smtClean="0"/>
              <a:t>member APs </a:t>
            </a:r>
            <a:endParaRPr lang="en-US" sz="1400" dirty="0"/>
          </a:p>
          <a:p>
            <a:pPr lvl="1"/>
            <a:r>
              <a:rPr lang="en-US" sz="1400" dirty="0" smtClean="0"/>
              <a:t>Anchor AP(s): selected AP(s) for serving a STA</a:t>
            </a:r>
          </a:p>
          <a:p>
            <a:pPr lvl="1"/>
            <a:r>
              <a:rPr lang="en-US" sz="1400" dirty="0" smtClean="0"/>
              <a:t>Features </a:t>
            </a:r>
            <a:r>
              <a:rPr lang="en-US" sz="1400" dirty="0"/>
              <a:t>of </a:t>
            </a:r>
            <a:r>
              <a:rPr lang="en-US" sz="1400" dirty="0" smtClean="0"/>
              <a:t>virtual </a:t>
            </a:r>
            <a:r>
              <a:rPr lang="en-US" sz="1400" dirty="0"/>
              <a:t>BSS:</a:t>
            </a:r>
          </a:p>
          <a:p>
            <a:pPr lvl="2"/>
            <a:r>
              <a:rPr lang="en-US" sz="1200" dirty="0"/>
              <a:t>All member APs share same SSID </a:t>
            </a:r>
            <a:endParaRPr lang="en-US" sz="1200" dirty="0" smtClean="0"/>
          </a:p>
          <a:p>
            <a:pPr lvl="2"/>
            <a:r>
              <a:rPr lang="en-US" sz="1200" dirty="0" smtClean="0"/>
              <a:t>All </a:t>
            </a:r>
            <a:r>
              <a:rPr lang="en-US" sz="1200" dirty="0"/>
              <a:t>member APs share the </a:t>
            </a:r>
            <a:r>
              <a:rPr lang="en-US" sz="1200" dirty="0" smtClean="0"/>
              <a:t>association / authentication</a:t>
            </a:r>
            <a:endParaRPr lang="en-US" sz="1200" dirty="0"/>
          </a:p>
          <a:p>
            <a:pPr lvl="2"/>
            <a:r>
              <a:rPr lang="en-US" sz="1200" dirty="0"/>
              <a:t>When STA roaming in a virtual BSS, no association/authentication required</a:t>
            </a:r>
          </a:p>
          <a:p>
            <a:pPr lvl="2"/>
            <a:r>
              <a:rPr lang="en-US" sz="1200" dirty="0"/>
              <a:t>STA use same AID in the virtual </a:t>
            </a:r>
            <a:r>
              <a:rPr lang="en-US" sz="1200" dirty="0" smtClean="0"/>
              <a:t>BSS</a:t>
            </a:r>
            <a:endParaRPr lang="en-US" sz="1200" dirty="0"/>
          </a:p>
          <a:p>
            <a:pPr lvl="2"/>
            <a:r>
              <a:rPr lang="en-US" sz="1200" dirty="0" smtClean="0"/>
              <a:t>STA </a:t>
            </a:r>
            <a:r>
              <a:rPr lang="en-US" sz="1200" dirty="0"/>
              <a:t>will keep a local copy of capabilities of anchor AP and neighboring APs </a:t>
            </a:r>
            <a:endParaRPr lang="en-US" sz="1200" dirty="0" smtClean="0"/>
          </a:p>
          <a:p>
            <a:pPr lvl="2"/>
            <a:r>
              <a:rPr lang="en-US" sz="1200" dirty="0" smtClean="0"/>
              <a:t>We can also consider same BSSID for all member APs</a:t>
            </a:r>
          </a:p>
          <a:p>
            <a:pPr lvl="1"/>
            <a:r>
              <a:rPr lang="en-US" sz="1400" dirty="0" smtClean="0"/>
              <a:t>Note that all of the member APs are on the same channel (BSS)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05000"/>
            <a:ext cx="3305180" cy="365914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2238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Anchor AP(s)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76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Not all APs in the network will give benefit to a STA. For example,</a:t>
            </a:r>
          </a:p>
          <a:p>
            <a:pPr lvl="1"/>
            <a:r>
              <a:rPr lang="en-US" sz="1800" dirty="0" smtClean="0"/>
              <a:t>Joint beamforming shows no benefit when </a:t>
            </a:r>
            <a:r>
              <a:rPr lang="en-US" sz="1800" dirty="0" err="1" smtClean="0"/>
              <a:t>pathloss</a:t>
            </a:r>
            <a:r>
              <a:rPr lang="en-US" sz="1800" dirty="0" smtClean="0"/>
              <a:t> difference between APs is large </a:t>
            </a:r>
            <a:r>
              <a:rPr lang="en-US" sz="1800" dirty="0"/>
              <a:t>(e.g. 20dB </a:t>
            </a:r>
            <a:r>
              <a:rPr lang="en-US" sz="1800" dirty="0" smtClean="0"/>
              <a:t>in below figure)</a:t>
            </a:r>
          </a:p>
          <a:p>
            <a:r>
              <a:rPr lang="en-US" sz="2000" dirty="0" smtClean="0"/>
              <a:t>Need to select proper AP(s) to minimize complexity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3199797"/>
            <a:ext cx="4419600" cy="327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AP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In a coordinated AP group, STA or AP can dynamically select the anchor AP based on link quality metric (LQM)</a:t>
            </a:r>
          </a:p>
          <a:p>
            <a:pPr lvl="1"/>
            <a:r>
              <a:rPr lang="en-US" sz="1600" dirty="0" smtClean="0"/>
              <a:t>Examples of possible LQM:</a:t>
            </a:r>
          </a:p>
          <a:p>
            <a:pPr lvl="2"/>
            <a:r>
              <a:rPr lang="en-US" sz="1400" dirty="0" smtClean="0"/>
              <a:t>Measurement at STA side: RSSI </a:t>
            </a:r>
            <a:r>
              <a:rPr lang="en-US" sz="1400" dirty="0" err="1" smtClean="0"/>
              <a:t>etc</a:t>
            </a:r>
            <a:r>
              <a:rPr lang="en-US" sz="1400" dirty="0" smtClean="0"/>
              <a:t> </a:t>
            </a:r>
          </a:p>
          <a:p>
            <a:pPr lvl="2"/>
            <a:r>
              <a:rPr lang="en-US" sz="1400" dirty="0" smtClean="0"/>
              <a:t>Information from member APs: member AP’s channel capacity to multi-AP coordinator, member AP’s capabilities, number of STAs attached to the member AP </a:t>
            </a:r>
            <a:r>
              <a:rPr lang="en-US" sz="1400" dirty="0" err="1" smtClean="0"/>
              <a:t>etc</a:t>
            </a:r>
            <a:r>
              <a:rPr lang="en-US" sz="1400" dirty="0" smtClean="0"/>
              <a:t> </a:t>
            </a:r>
          </a:p>
          <a:p>
            <a:r>
              <a:rPr lang="en-US" sz="2000" dirty="0" smtClean="0"/>
              <a:t>Options of dynamic AP selection:</a:t>
            </a:r>
          </a:p>
          <a:p>
            <a:pPr lvl="1"/>
            <a:r>
              <a:rPr lang="en-US" sz="1600" dirty="0" smtClean="0"/>
              <a:t>Option 1: STA driven AP selection</a:t>
            </a:r>
          </a:p>
          <a:p>
            <a:pPr lvl="2"/>
            <a:r>
              <a:rPr lang="en-US" sz="1400" dirty="0" smtClean="0"/>
              <a:t>AP may send all AP side link quality metric information to the STA</a:t>
            </a:r>
          </a:p>
          <a:p>
            <a:pPr lvl="2"/>
            <a:r>
              <a:rPr lang="en-US" sz="1400" dirty="0" smtClean="0"/>
              <a:t>STA select its anchor AP in the coordinated AP group based on information provided by member APs and/or its own measurements </a:t>
            </a:r>
            <a:endParaRPr lang="en-US" sz="1400" dirty="0"/>
          </a:p>
          <a:p>
            <a:pPr lvl="1"/>
            <a:r>
              <a:rPr lang="en-US" sz="1600" dirty="0" smtClean="0"/>
              <a:t>Option 2: </a:t>
            </a:r>
            <a:r>
              <a:rPr lang="en-US" sz="1600" dirty="0"/>
              <a:t>multi-AP coordinator controlled </a:t>
            </a:r>
            <a:r>
              <a:rPr lang="en-US" sz="1600" dirty="0" smtClean="0"/>
              <a:t>AP selection</a:t>
            </a:r>
          </a:p>
          <a:p>
            <a:pPr lvl="2"/>
            <a:r>
              <a:rPr lang="en-US" sz="1400" dirty="0" smtClean="0"/>
              <a:t>STA can request anchor AP switching </a:t>
            </a:r>
          </a:p>
          <a:p>
            <a:pPr lvl="2"/>
            <a:r>
              <a:rPr lang="en-US" sz="1400" dirty="0" smtClean="0"/>
              <a:t>STA broadcast sounding frames</a:t>
            </a:r>
          </a:p>
          <a:p>
            <a:pPr lvl="2"/>
            <a:r>
              <a:rPr lang="en-US" sz="1400" dirty="0" smtClean="0"/>
              <a:t>Member APs measure the RSSI and forward the information to the </a:t>
            </a:r>
            <a:r>
              <a:rPr lang="en-US" sz="1400" dirty="0"/>
              <a:t>multi-AP coordinator</a:t>
            </a:r>
            <a:endParaRPr lang="en-US" sz="1400" dirty="0" smtClean="0"/>
          </a:p>
          <a:p>
            <a:pPr lvl="2"/>
            <a:r>
              <a:rPr lang="en-US" sz="1400" dirty="0" smtClean="0"/>
              <a:t>Multi-AP </a:t>
            </a:r>
            <a:r>
              <a:rPr lang="en-US" sz="1400" dirty="0"/>
              <a:t>coordinator </a:t>
            </a:r>
            <a:r>
              <a:rPr lang="en-US" sz="1400" dirty="0" smtClean="0"/>
              <a:t>select the anchor AP for a STA </a:t>
            </a:r>
          </a:p>
          <a:p>
            <a:pPr lvl="1"/>
            <a:r>
              <a:rPr lang="en-US" sz="1600" dirty="0" smtClean="0"/>
              <a:t>Option 3: Combination of option 1 and 2 </a:t>
            </a:r>
          </a:p>
          <a:p>
            <a:pPr lvl="2"/>
            <a:r>
              <a:rPr lang="en-US" sz="1400" dirty="0" smtClean="0"/>
              <a:t>STA select anchor AP for UL transmission follow option 1</a:t>
            </a:r>
          </a:p>
          <a:p>
            <a:pPr lvl="2"/>
            <a:r>
              <a:rPr lang="en-US" sz="1400" dirty="0" smtClean="0"/>
              <a:t>AP decide anchor AP for DL transmission follow option 2 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560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driven AP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3110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STA </a:t>
            </a:r>
            <a:r>
              <a:rPr lang="en-US" sz="2000" dirty="0"/>
              <a:t>dynamically select the anchor AP based on its own </a:t>
            </a:r>
            <a:r>
              <a:rPr lang="en-US" sz="2000" dirty="0" smtClean="0"/>
              <a:t>measurement</a:t>
            </a:r>
            <a:endParaRPr lang="en-US" sz="2000" dirty="0"/>
          </a:p>
          <a:p>
            <a:pPr lvl="1"/>
            <a:r>
              <a:rPr lang="en-US" sz="1800" dirty="0"/>
              <a:t>When STA selects an anchor AP or switches to a new anchor AP, the STA shall initiate some UL transmission </a:t>
            </a:r>
            <a:endParaRPr lang="en-US" sz="1800" dirty="0" smtClean="0"/>
          </a:p>
          <a:p>
            <a:pPr lvl="1"/>
            <a:r>
              <a:rPr lang="en-US" sz="1800" dirty="0" smtClean="0"/>
              <a:t>Below figure is an </a:t>
            </a:r>
            <a:r>
              <a:rPr lang="en-US" sz="1800" dirty="0"/>
              <a:t>example. </a:t>
            </a:r>
            <a:endParaRPr lang="en-US" sz="1800" dirty="0" smtClean="0"/>
          </a:p>
          <a:p>
            <a:pPr lvl="1"/>
            <a:r>
              <a:rPr lang="en-US" sz="1800" dirty="0" smtClean="0"/>
              <a:t>Link </a:t>
            </a:r>
            <a:r>
              <a:rPr lang="en-US" sz="1800" dirty="0"/>
              <a:t>between APs and coordinator can be in-band or out-band including DS.</a:t>
            </a:r>
          </a:p>
          <a:p>
            <a:pPr lvl="1"/>
            <a:endParaRPr lang="en-US" sz="24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395909" y="3886200"/>
            <a:ext cx="7995897" cy="2592288"/>
            <a:chOff x="395909" y="4005064"/>
            <a:chExt cx="7995897" cy="2592288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475656" y="4573546"/>
              <a:ext cx="6912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475656" y="5013176"/>
              <a:ext cx="6912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75656" y="6135786"/>
              <a:ext cx="6912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95909" y="4309864"/>
              <a:ext cx="10518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Coordinator</a:t>
              </a:r>
              <a:endParaRPr lang="en-US" sz="1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5800" y="4769825"/>
              <a:ext cx="5418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AP 1</a:t>
              </a:r>
              <a:endParaRPr lang="en-US" sz="1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8172" y="5828009"/>
              <a:ext cx="5207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STA</a:t>
              </a:r>
              <a:endParaRPr lang="en-US" sz="14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15453" y="5827909"/>
              <a:ext cx="504056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4812" y="4699725"/>
              <a:ext cx="504056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024438" y="4699724"/>
              <a:ext cx="111095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551619" y="4257570"/>
              <a:ext cx="911325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DL data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995272" y="4257569"/>
              <a:ext cx="111095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531994" y="4704333"/>
              <a:ext cx="111095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880503" y="4697717"/>
              <a:ext cx="1088692" cy="307877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Relayed data 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044162" y="5836108"/>
              <a:ext cx="111095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15816" y="6135687"/>
              <a:ext cx="15066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UL data to the </a:t>
              </a:r>
            </a:p>
            <a:p>
              <a:r>
                <a:rPr lang="en-US" sz="1200" dirty="0" smtClean="0"/>
                <a:t>selected anchor AP</a:t>
              </a:r>
              <a:endParaRPr lang="en-US" sz="1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16408" y="4981101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ACK</a:t>
              </a:r>
              <a:endParaRPr lang="en-US" sz="1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23043" y="4976252"/>
              <a:ext cx="10871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Relayed data</a:t>
              </a:r>
              <a:endParaRPr lang="en-US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00590" y="4005064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ACK</a:t>
              </a:r>
              <a:endParaRPr lang="en-US" sz="1200" dirty="0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1479038" y="5561135"/>
              <a:ext cx="6912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77320" y="5317784"/>
              <a:ext cx="5418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AP 2</a:t>
              </a:r>
              <a:endParaRPr lang="en-US" sz="1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671585" y="4708668"/>
              <a:ext cx="504056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319657" y="5245676"/>
              <a:ext cx="504056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487378" y="4485002"/>
              <a:ext cx="8322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Beacon 1</a:t>
              </a:r>
              <a:endParaRPr lang="en-US" sz="12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155545" y="5009566"/>
              <a:ext cx="8322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Beacon 2</a:t>
              </a:r>
              <a:endParaRPr lang="en-US" sz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424849" y="3463777"/>
            <a:ext cx="1681462" cy="941382"/>
            <a:chOff x="7086600" y="3505200"/>
            <a:chExt cx="1681462" cy="941382"/>
          </a:xfrm>
        </p:grpSpPr>
        <p:sp>
          <p:nvSpPr>
            <p:cNvPr id="6" name="TextBox 5"/>
            <p:cNvSpPr txBox="1"/>
            <p:nvPr/>
          </p:nvSpPr>
          <p:spPr>
            <a:xfrm>
              <a:off x="7300291" y="3609201"/>
              <a:ext cx="1447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in-band or out-band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189196" y="3598847"/>
              <a:ext cx="111095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189196" y="4055719"/>
              <a:ext cx="111095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320262" y="4067889"/>
              <a:ext cx="1447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in-band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086600" y="3505200"/>
              <a:ext cx="1600200" cy="941382"/>
            </a:xfrm>
            <a:prstGeom prst="rect">
              <a:avLst/>
            </a:prstGeom>
            <a:no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4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9210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96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Coordinator controlled AP selection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4511"/>
          </a:xfrm>
        </p:spPr>
        <p:txBody>
          <a:bodyPr>
            <a:normAutofit/>
          </a:bodyPr>
          <a:lstStyle/>
          <a:p>
            <a:r>
              <a:rPr lang="en-US" sz="1600" dirty="0" smtClean="0"/>
              <a:t>STA provide measurement information to the neighboring member APs</a:t>
            </a:r>
          </a:p>
          <a:p>
            <a:pPr lvl="1"/>
            <a:r>
              <a:rPr lang="en-US" sz="1400" dirty="0" smtClean="0"/>
              <a:t>STA can individually report CSI to the neighboring member APs or</a:t>
            </a:r>
          </a:p>
          <a:p>
            <a:pPr lvl="1"/>
            <a:r>
              <a:rPr lang="en-US" sz="1400" dirty="0" smtClean="0"/>
              <a:t>STA can broadcast sounding NDP packets to the neighboring member APs. These APs will measure the link quality metric based on the sounding packets </a:t>
            </a:r>
            <a:endParaRPr lang="en-US" sz="1400" dirty="0"/>
          </a:p>
          <a:p>
            <a:r>
              <a:rPr lang="en-US" sz="1600" dirty="0" smtClean="0"/>
              <a:t>Member APs report the link quality metric between itself and the STA to the coordinator </a:t>
            </a:r>
          </a:p>
          <a:p>
            <a:r>
              <a:rPr lang="en-US" sz="1600" dirty="0" smtClean="0"/>
              <a:t>Coordinator selects the anchor AP for the STA 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283403" y="3886200"/>
            <a:ext cx="7276190" cy="2569708"/>
            <a:chOff x="1115616" y="4027644"/>
            <a:chExt cx="7276190" cy="256970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475656" y="4573546"/>
              <a:ext cx="6912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75656" y="5013176"/>
              <a:ext cx="6912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1619672" y="5827909"/>
              <a:ext cx="216024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551380" y="4260144"/>
              <a:ext cx="111095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79912" y="4256229"/>
              <a:ext cx="911325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DL data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766682" y="5249205"/>
              <a:ext cx="111095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60637" y="5244111"/>
              <a:ext cx="1088692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Relayed data 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228184" y="5812421"/>
              <a:ext cx="111095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15616" y="6135687"/>
              <a:ext cx="153920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Broadcast sounding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56698" y="4038737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ACK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4996700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ACK</a:t>
              </a:r>
              <a:endParaRPr lang="en-US" sz="1200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479038" y="5561135"/>
              <a:ext cx="6912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2072749" y="4708668"/>
              <a:ext cx="408693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19414" y="5245676"/>
              <a:ext cx="380136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91680" y="4485002"/>
              <a:ext cx="9621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LQM report</a:t>
              </a:r>
              <a:endParaRPr lang="en-US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31382" y="5009566"/>
              <a:ext cx="9621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LQM report</a:t>
              </a:r>
              <a:endParaRPr lang="en-US" sz="12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402128" y="4273765"/>
              <a:ext cx="111095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07446" y="4027644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ACK</a:t>
              </a:r>
              <a:endParaRPr lang="en-US" sz="12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588224" y="5818698"/>
              <a:ext cx="432048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372200" y="6135687"/>
              <a:ext cx="1187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UL data to the </a:t>
              </a:r>
            </a:p>
            <a:p>
              <a:r>
                <a:rPr lang="en-US" sz="1200" dirty="0" smtClean="0"/>
                <a:t>anchor AP</a:t>
              </a:r>
              <a:endParaRPr lang="en-US" sz="12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076721" y="5264990"/>
              <a:ext cx="111095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452320" y="5264352"/>
              <a:ext cx="432048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956376" y="4273439"/>
              <a:ext cx="111095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475656" y="6135786"/>
              <a:ext cx="6912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395909" y="4191000"/>
            <a:ext cx="1051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Coordinator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685800" y="4650961"/>
            <a:ext cx="541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AP 1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688172" y="5709145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677320" y="5198920"/>
            <a:ext cx="541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AP 2</a:t>
            </a:r>
            <a:endParaRPr lang="en-US" sz="14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7424849" y="3173418"/>
            <a:ext cx="1681462" cy="941382"/>
            <a:chOff x="7086600" y="3505200"/>
            <a:chExt cx="1681462" cy="941382"/>
          </a:xfrm>
        </p:grpSpPr>
        <p:sp>
          <p:nvSpPr>
            <p:cNvPr id="46" name="TextBox 45"/>
            <p:cNvSpPr txBox="1"/>
            <p:nvPr/>
          </p:nvSpPr>
          <p:spPr>
            <a:xfrm>
              <a:off x="7300291" y="3609201"/>
              <a:ext cx="1447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in-band or out-band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189196" y="3598847"/>
              <a:ext cx="111095" cy="30787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189196" y="4055719"/>
              <a:ext cx="111095" cy="307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320262" y="4067889"/>
              <a:ext cx="1447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in-band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086600" y="3505200"/>
              <a:ext cx="1600200" cy="941382"/>
            </a:xfrm>
            <a:prstGeom prst="rect">
              <a:avLst/>
            </a:prstGeom>
            <a:no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7</a:t>
            </a:r>
            <a:endParaRPr lang="en-US" dirty="0"/>
          </a:p>
        </p:txBody>
      </p:sp>
      <p:sp>
        <p:nvSpPr>
          <p:cNvPr id="42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0201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Multiple anchor APs and coordinated transmission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8236"/>
            <a:ext cx="8229600" cy="2061764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STA may have more than one anchor AP in the virtual BSS </a:t>
            </a:r>
          </a:p>
          <a:p>
            <a:pPr lvl="1"/>
            <a:r>
              <a:rPr lang="en-US" sz="1600" dirty="0" smtClean="0"/>
              <a:t>DL and UL traffic may use different anchor AP</a:t>
            </a:r>
          </a:p>
          <a:p>
            <a:pPr lvl="1"/>
            <a:r>
              <a:rPr lang="en-US" sz="1600" dirty="0" smtClean="0"/>
              <a:t>Multiple anchor AP may jointly serve one STA </a:t>
            </a:r>
          </a:p>
          <a:p>
            <a:pPr lvl="2"/>
            <a:r>
              <a:rPr lang="en-US" sz="1400" dirty="0" smtClean="0"/>
              <a:t>Joint transmission can be done using same time and frequency resources or different resources, e.g. in TDM/FDM manner </a:t>
            </a:r>
          </a:p>
          <a:p>
            <a:pPr lvl="1"/>
            <a:r>
              <a:rPr lang="en-US" sz="1600" dirty="0" smtClean="0"/>
              <a:t>Supporting of multiple anchor APs:</a:t>
            </a:r>
          </a:p>
          <a:p>
            <a:pPr lvl="2"/>
            <a:r>
              <a:rPr lang="en-US" sz="1400" dirty="0" smtClean="0"/>
              <a:t>In STA driven AP selection scheme, STA need to inform master AP the list of anchor APs of its choice </a:t>
            </a:r>
          </a:p>
          <a:p>
            <a:pPr lvl="2"/>
            <a:r>
              <a:rPr lang="en-US" sz="1400" dirty="0" smtClean="0"/>
              <a:t>In coordinator controlled AP selection, the coordinator can choose the anchor APs for a STA in DL traffic. </a:t>
            </a:r>
            <a:endParaRPr lang="en-US" sz="1600" dirty="0"/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807" y="3733800"/>
            <a:ext cx="6586385" cy="2730940"/>
          </a:xfrm>
          <a:prstGeom prst="rect">
            <a:avLst/>
          </a:prstGeom>
          <a:ln>
            <a:noFill/>
          </a:ln>
        </p:spPr>
      </p:pic>
      <p:sp>
        <p:nvSpPr>
          <p:cNvPr id="4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8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960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Seamless </a:t>
            </a:r>
            <a:r>
              <a:rPr lang="en-US" dirty="0"/>
              <a:t>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8100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Sharing association / authentication </a:t>
            </a:r>
            <a:r>
              <a:rPr lang="en-US" sz="2000" dirty="0"/>
              <a:t>in the virtual BSS will </a:t>
            </a:r>
            <a:r>
              <a:rPr lang="en-US" sz="2000" dirty="0" smtClean="0"/>
              <a:t>speed up the </a:t>
            </a:r>
            <a:r>
              <a:rPr lang="en-US" sz="2000" dirty="0"/>
              <a:t>handover procedure between member </a:t>
            </a:r>
            <a:r>
              <a:rPr lang="en-US" sz="2000" dirty="0" smtClean="0"/>
              <a:t>APs</a:t>
            </a:r>
          </a:p>
          <a:p>
            <a:endParaRPr lang="en-US" sz="2000" dirty="0"/>
          </a:p>
          <a:p>
            <a:r>
              <a:rPr lang="en-US" sz="2000" dirty="0"/>
              <a:t>STA driven </a:t>
            </a:r>
            <a:r>
              <a:rPr lang="en-US" sz="2000" dirty="0" smtClean="0"/>
              <a:t>anchor AP selection </a:t>
            </a:r>
            <a:r>
              <a:rPr lang="en-US" sz="2000" dirty="0"/>
              <a:t>will make handover seamless</a:t>
            </a:r>
          </a:p>
          <a:p>
            <a:pPr lvl="1"/>
            <a:r>
              <a:rPr lang="en-US" sz="1600" dirty="0"/>
              <a:t>Reuse roaming algorithm</a:t>
            </a:r>
          </a:p>
          <a:p>
            <a:pPr lvl="1"/>
            <a:r>
              <a:rPr lang="en-US" sz="1600" dirty="0" smtClean="0"/>
              <a:t>STA </a:t>
            </a:r>
            <a:r>
              <a:rPr lang="en-US" sz="1600" dirty="0"/>
              <a:t>has better knowledge on link quality to neighboring member </a:t>
            </a:r>
            <a:r>
              <a:rPr lang="en-US" sz="1600" dirty="0" smtClean="0"/>
              <a:t>APs</a:t>
            </a:r>
            <a:endParaRPr lang="en-US" sz="1600" dirty="0"/>
          </a:p>
          <a:p>
            <a:pPr lvl="1"/>
            <a:r>
              <a:rPr lang="en-US" sz="1600" dirty="0"/>
              <a:t>STA can select/update its anchor </a:t>
            </a:r>
            <a:r>
              <a:rPr lang="en-US" sz="1600" dirty="0" smtClean="0"/>
              <a:t>AP </a:t>
            </a:r>
            <a:r>
              <a:rPr lang="en-US" sz="1600" dirty="0"/>
              <a:t>based on its own </a:t>
            </a:r>
            <a:r>
              <a:rPr lang="en-US" sz="1600" dirty="0" smtClean="0"/>
              <a:t>measurements</a:t>
            </a:r>
          </a:p>
          <a:p>
            <a:pPr lvl="1"/>
            <a:r>
              <a:rPr lang="en-US" sz="1600" dirty="0"/>
              <a:t>Load balancing can be done by </a:t>
            </a:r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2286000"/>
            <a:ext cx="4544291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15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107419</TotalTime>
  <Words>1031</Words>
  <Application>Microsoft Office PowerPoint</Application>
  <PresentationFormat>On-screen Show (4:3)</PresentationFormat>
  <Paragraphs>158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802-11-Submission</vt:lpstr>
      <vt:lpstr>Document</vt:lpstr>
      <vt:lpstr>Virtual BSS For Multi AP Coordination</vt:lpstr>
      <vt:lpstr>Introduction</vt:lpstr>
      <vt:lpstr>Virtual BSS</vt:lpstr>
      <vt:lpstr>Anchor AP(s) Selection</vt:lpstr>
      <vt:lpstr>Dynamic AP selection</vt:lpstr>
      <vt:lpstr>STA driven AP selection</vt:lpstr>
      <vt:lpstr>Coordinator controlled AP selection</vt:lpstr>
      <vt:lpstr>Multiple anchor APs and coordinated transmission</vt:lpstr>
      <vt:lpstr>Seamless Operation</vt:lpstr>
      <vt:lpstr>Transparent Data Reception</vt:lpstr>
      <vt:lpstr>Conclusion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1931</cp:revision>
  <cp:lastPrinted>1998-02-10T13:28:06Z</cp:lastPrinted>
  <dcterms:created xsi:type="dcterms:W3CDTF">2007-05-21T21:00:37Z</dcterms:created>
  <dcterms:modified xsi:type="dcterms:W3CDTF">2019-06-20T21:14:43Z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