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92" r:id="rId3"/>
    <p:sldId id="315" r:id="rId4"/>
    <p:sldId id="316" r:id="rId5"/>
    <p:sldId id="317" r:id="rId6"/>
    <p:sldId id="318" r:id="rId7"/>
    <p:sldId id="319" r:id="rId8"/>
    <p:sldId id="320" r:id="rId9"/>
    <p:sldId id="296" r:id="rId10"/>
    <p:sldId id="298" r:id="rId11"/>
    <p:sldId id="314" r:id="rId12"/>
    <p:sldId id="311" r:id="rId13"/>
    <p:sldId id="312" r:id="rId14"/>
    <p:sldId id="313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1" d="100"/>
          <a:sy n="81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802.11-19/1018r1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Feedback Overhead Reduction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2019-07-18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58711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Document" r:id="rId5" imgW="9526421" imgH="4421512" progId="Word.Document.8">
                  <p:embed/>
                </p:oleObj>
              </mc:Choice>
              <mc:Fallback>
                <p:oleObj name="Document" r:id="rId5" imgW="9526421" imgH="442151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Reduction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Wideband/sub band beamforming feedback combined with subcarrier beamforming feedback with reduced dimension</a:t>
            </a:r>
          </a:p>
          <a:p>
            <a:pPr lvl="1"/>
            <a:r>
              <a:rPr lang="en-US" dirty="0"/>
              <a:t>Wideband/sub band beamforming </a:t>
            </a:r>
            <a:r>
              <a:rPr lang="en-US" dirty="0" smtClean="0"/>
              <a:t>matrix could has dimension </a:t>
            </a:r>
            <a:r>
              <a:rPr lang="en-GB" dirty="0"/>
              <a:t>N</a:t>
            </a:r>
            <a:r>
              <a:rPr lang="en-GB" baseline="-25000" dirty="0"/>
              <a:t>TX</a:t>
            </a:r>
            <a:r>
              <a:rPr lang="en-GB" dirty="0"/>
              <a:t> </a:t>
            </a:r>
            <a:r>
              <a:rPr lang="en-GB" dirty="0" smtClean="0"/>
              <a:t>× </a:t>
            </a:r>
            <a:r>
              <a:rPr lang="en-GB" dirty="0"/>
              <a:t>K where N</a:t>
            </a:r>
            <a:r>
              <a:rPr lang="en-GB" baseline="-25000" dirty="0"/>
              <a:t>TX</a:t>
            </a:r>
            <a:r>
              <a:rPr lang="en-GB" dirty="0"/>
              <a:t> is Number of transmit antennas and K is design parameter for dimension </a:t>
            </a:r>
            <a:r>
              <a:rPr lang="en-GB" dirty="0" smtClean="0"/>
              <a:t>reduction. This is to project the space of channel H to its K dimensional principal subspace. </a:t>
            </a:r>
          </a:p>
          <a:p>
            <a:pPr lvl="1"/>
            <a:r>
              <a:rPr lang="en-GB" dirty="0" smtClean="0"/>
              <a:t>Subcarrier beamforming feedback will have reduced dimension N</a:t>
            </a:r>
            <a:r>
              <a:rPr lang="en-GB" baseline="-25000" dirty="0" smtClean="0"/>
              <a:t>RX</a:t>
            </a:r>
            <a:r>
              <a:rPr lang="en-GB" dirty="0"/>
              <a:t> ×</a:t>
            </a:r>
            <a:r>
              <a:rPr lang="en-GB" dirty="0" smtClean="0"/>
              <a:t> 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828800" y="4724400"/>
            <a:ext cx="5715000" cy="1447800"/>
            <a:chOff x="1752600" y="4876800"/>
            <a:chExt cx="5715000" cy="1447800"/>
          </a:xfrm>
        </p:grpSpPr>
        <p:sp>
          <p:nvSpPr>
            <p:cNvPr id="9" name="Round Same Side Corner Rectangle 8"/>
            <p:cNvSpPr/>
            <p:nvPr/>
          </p:nvSpPr>
          <p:spPr bwMode="auto">
            <a:xfrm>
              <a:off x="1905000" y="5334000"/>
              <a:ext cx="5562600" cy="228600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203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18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33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48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264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9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94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09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325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340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355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3709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3861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013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166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318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471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4623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775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928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5080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5233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385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5537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690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84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99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14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29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45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660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75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90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706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721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736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Left Brace 47"/>
            <p:cNvSpPr/>
            <p:nvPr/>
          </p:nvSpPr>
          <p:spPr bwMode="auto">
            <a:xfrm rot="5400000">
              <a:off x="4610100" y="2400300"/>
              <a:ext cx="152400" cy="5562600"/>
            </a:xfrm>
            <a:prstGeom prst="leftBrace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Feedback Wideband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WB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</a:t>
                  </a:r>
                  <a:r>
                    <a:rPr lang="en-GB" dirty="0"/>
                    <a:t>N</a:t>
                  </a:r>
                  <a:r>
                    <a:rPr lang="en-GB" baseline="-25000" dirty="0"/>
                    <a:t>TX</a:t>
                  </a:r>
                  <a:r>
                    <a:rPr lang="en-GB" dirty="0"/>
                    <a:t> × K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For each sub carrier/group of subcarriers, </a:t>
                  </a:r>
                </a:p>
                <a:p>
                  <a:r>
                    <a:rPr lang="en-US" dirty="0"/>
                    <a:t>f</a:t>
                  </a:r>
                  <a:r>
                    <a:rPr lang="en-US" dirty="0" smtClean="0"/>
                    <a:t>eedback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sc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 </a:t>
                  </a:r>
                  <a:r>
                    <a:rPr lang="en-GB" dirty="0" smtClean="0"/>
                    <a:t>N</a:t>
                  </a:r>
                  <a:r>
                    <a:rPr lang="en-GB" baseline="-25000" dirty="0" smtClean="0"/>
                    <a:t>RX</a:t>
                  </a:r>
                  <a:r>
                    <a:rPr lang="en-GB" dirty="0" smtClean="0"/>
                    <a:t> </a:t>
                  </a:r>
                  <a:r>
                    <a:rPr lang="en-GB" dirty="0"/>
                    <a:t>× K</a:t>
                  </a: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316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/>
            <p:cNvCxnSpPr/>
            <p:nvPr/>
          </p:nvCxnSpPr>
          <p:spPr bwMode="auto">
            <a:xfrm flipV="1">
              <a:off x="3015996" y="5562600"/>
              <a:ext cx="368808" cy="3810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14329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Implementation of DR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Note that how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can be implementation specific</a:t>
                </a:r>
              </a:p>
              <a:p>
                <a:r>
                  <a:rPr lang="en-US" dirty="0" smtClean="0"/>
                  <a:t>Following method is one exemplary implementation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</a:p>
              <a:p>
                <a:pPr lvl="2"/>
                <a:r>
                  <a:rPr lang="en-US" dirty="0" smtClean="0"/>
                  <a:t>Obtain wideband/</a:t>
                </a:r>
                <a:r>
                  <a:rPr lang="en-US" dirty="0" err="1" smtClean="0"/>
                  <a:t>subband</a:t>
                </a:r>
                <a:r>
                  <a:rPr lang="en-US" dirty="0" smtClean="0"/>
                  <a:t> covariance matrix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 to find K right singular vectors</a:t>
                </a:r>
              </a:p>
              <a:p>
                <a:pPr lvl="2"/>
                <a:r>
                  <a:rPr lang="en-US" dirty="0" smtClean="0"/>
                  <a:t>Quantize K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with k-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subcarrier channel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to find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2"/>
                <a:r>
                  <a:rPr lang="en-US" dirty="0" smtClean="0"/>
                  <a:t>Quantize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r>
                  <a:rPr lang="en-US" dirty="0" smtClean="0"/>
                  <a:t>Complexity note (80MHz, Ng=4, HE): </a:t>
                </a:r>
              </a:p>
              <a:p>
                <a:pPr lvl="1"/>
                <a:r>
                  <a:rPr lang="en-US" dirty="0" smtClean="0"/>
                  <a:t>Baseline requires 250 of 16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 smtClean="0"/>
                  <a:t> </a:t>
                </a:r>
                <a:r>
                  <a:rPr lang="en-GB" dirty="0"/>
                  <a:t>N</a:t>
                </a:r>
                <a:r>
                  <a:rPr lang="en-GB" baseline="-25000" dirty="0"/>
                  <a:t>RX</a:t>
                </a:r>
                <a:r>
                  <a:rPr lang="en-US" dirty="0" smtClean="0"/>
                  <a:t> SVD</a:t>
                </a:r>
              </a:p>
              <a:p>
                <a:pPr lvl="1"/>
                <a:r>
                  <a:rPr lang="en-US" dirty="0" smtClean="0"/>
                  <a:t>DR requires N</a:t>
                </a:r>
                <a:r>
                  <a:rPr lang="en-US" baseline="-25000" dirty="0" smtClean="0"/>
                  <a:t>SB</a:t>
                </a:r>
                <a:r>
                  <a:rPr lang="en-US" dirty="0" smtClean="0"/>
                  <a:t> (number of </a:t>
                </a:r>
                <a:r>
                  <a:rPr lang="en-US" dirty="0" err="1" smtClean="0"/>
                  <a:t>subbands</a:t>
                </a:r>
                <a:r>
                  <a:rPr lang="en-US" dirty="0" smtClean="0"/>
                  <a:t>) of 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</a:t>
                </a:r>
                <a:r>
                  <a:rPr lang="en-US" dirty="0" smtClean="0"/>
                  <a:t> SVD + </a:t>
                </a:r>
                <a:r>
                  <a:rPr lang="en-US" dirty="0"/>
                  <a:t>250 of </a:t>
                </a:r>
                <a:r>
                  <a:rPr lang="en-US" dirty="0" smtClean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</a:t>
                </a:r>
              </a:p>
              <a:p>
                <a:pPr lvl="1"/>
                <a:r>
                  <a:rPr lang="en-US" dirty="0" smtClean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or </a:t>
                </a:r>
                <a:r>
                  <a:rPr lang="en-US" dirty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 requires only finding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1"/>
                <a:r>
                  <a:rPr lang="en-US" dirty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 </a:t>
                </a:r>
                <a:r>
                  <a:rPr lang="en-US" dirty="0" smtClean="0"/>
                  <a:t>SVD</a:t>
                </a:r>
                <a:r>
                  <a:rPr lang="en-US" dirty="0"/>
                  <a:t> requires only finding </a:t>
                </a:r>
                <a:r>
                  <a:rPr lang="en-US" dirty="0" smtClean="0"/>
                  <a:t>K </a:t>
                </a:r>
                <a:r>
                  <a:rPr lang="en-US" dirty="0"/>
                  <a:t>right singular vectors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7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184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</a:t>
            </a:r>
            <a:r>
              <a:rPr lang="en-US" dirty="0" smtClean="0"/>
              <a:t>Simulation (Reference)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249" y="1752600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69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K and </a:t>
            </a:r>
            <a:r>
              <a:rPr lang="en-US" dirty="0" err="1" smtClean="0"/>
              <a:t>Subband</a:t>
            </a:r>
            <a:r>
              <a:rPr lang="en-US" dirty="0" smtClean="0"/>
              <a:t>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27582"/>
              </p:ext>
            </p:extLst>
          </p:nvPr>
        </p:nvGraphicFramePr>
        <p:xfrm>
          <a:off x="685801" y="2438400"/>
          <a:ext cx="7858125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1012"/>
                <a:gridCol w="1479787"/>
                <a:gridCol w="990600"/>
                <a:gridCol w="990600"/>
                <a:gridCol w="990600"/>
                <a:gridCol w="1147763"/>
                <a:gridCol w="114776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NSS=2, MCS2(8RX),</a:t>
                      </a:r>
                      <a:r>
                        <a:rPr lang="en-US" sz="1200" baseline="0" dirty="0" smtClean="0"/>
                        <a:t> MCS3(16Rx)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NSS=2, MCS3(8RX), MCS4(16Rx)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8x2, 80MHz, Ng=4, MU Fine, HE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372us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292us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16x2, 80MHz, Ng=4, MU Fine, HE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564us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404us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K=8, 5MHz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2944B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9696B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388us</a:t>
                      </a:r>
                      <a:r>
                        <a:rPr lang="en-US" sz="1200" dirty="0" smtClean="0"/>
                        <a:t> (31%↓)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292us</a:t>
                      </a:r>
                      <a:r>
                        <a:rPr lang="en-US" sz="1200" dirty="0" smtClean="0"/>
                        <a:t> (28%↓)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K=8, 10MHz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1472B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8224B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340us (40%↓)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260us (36%↓)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K=4, 5MHz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1728B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2752B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4480B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228us (60%↓)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180us (55%↓)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9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K and </a:t>
            </a:r>
            <a:r>
              <a:rPr lang="en-US" dirty="0" err="1"/>
              <a:t>Subband</a:t>
            </a:r>
            <a:r>
              <a:rPr lang="en-US" dirty="0"/>
              <a:t> Size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1755648"/>
            <a:ext cx="5577840" cy="418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9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showed the benefit of supporting </a:t>
            </a:r>
            <a:r>
              <a:rPr lang="en-GB" dirty="0" smtClean="0"/>
              <a:t>16 streams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Especially for MU-MIMO, 16 antennas at AP provides almost double throughput than 8 antennas at AP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There were several proposals to support 16 antennas [2-6]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Overhead reduction scheme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Implicit feedback scheme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our view and preliminary results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Explicit feedback</a:t>
            </a:r>
          </a:p>
          <a:p>
            <a:pPr lvl="1"/>
            <a:r>
              <a:rPr lang="en-US" dirty="0"/>
              <a:t>Pros: Higher data rate feedback can be used for larger number of (receive) antennas</a:t>
            </a:r>
          </a:p>
          <a:p>
            <a:pPr lvl="1"/>
            <a:r>
              <a:rPr lang="en-US" dirty="0"/>
              <a:t>Cons: As number of antenna increases, complexity and feedback overhead increases</a:t>
            </a:r>
          </a:p>
          <a:p>
            <a:r>
              <a:rPr lang="en-US" dirty="0"/>
              <a:t>Implicit feedback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Pros: Lower complexity at non-AP STA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??: Potentially lower feedback overhead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Performance is bounded by weak uplink due to low power transmission from non-AP STA. Channel estimation should be done per antenna pair, so there is no receiver combining gain which can be done in digital feedback. Especially in low SNR region, it is a limiting factor. May need more reference signal to increase SNR.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Cons: Require calibration at AP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963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Throughput (system) simulation assumption: </a:t>
            </a:r>
          </a:p>
          <a:p>
            <a:pPr lvl="1"/>
            <a:r>
              <a:rPr lang="en-US" sz="1600" dirty="0"/>
              <a:t>80MHz BSS, 16 antennas at AP, 2 antennas at non-AP STA</a:t>
            </a:r>
          </a:p>
          <a:p>
            <a:pPr lvl="1"/>
            <a:r>
              <a:rPr lang="en-US" sz="1600" dirty="0"/>
              <a:t>Downlink MU-MIMO</a:t>
            </a:r>
          </a:p>
          <a:p>
            <a:pPr lvl="2"/>
            <a:r>
              <a:rPr lang="en-US" sz="1400" dirty="0"/>
              <a:t>10 STAs in BSS</a:t>
            </a:r>
          </a:p>
          <a:p>
            <a:pPr lvl="2"/>
            <a:r>
              <a:rPr lang="en-US" sz="1400" dirty="0"/>
              <a:t>MU scheduling with greedy algorithm</a:t>
            </a:r>
          </a:p>
          <a:p>
            <a:pPr lvl="2"/>
            <a:r>
              <a:rPr lang="en-US" sz="1400" dirty="0"/>
              <a:t>Ideal link adaptation</a:t>
            </a:r>
          </a:p>
          <a:p>
            <a:pPr lvl="2"/>
            <a:r>
              <a:rPr lang="en-US" sz="1400" dirty="0"/>
              <a:t>Ideal channel estimation, perfect sync</a:t>
            </a:r>
          </a:p>
          <a:p>
            <a:pPr lvl="2"/>
            <a:r>
              <a:rPr lang="en-US" sz="1400" dirty="0"/>
              <a:t>MMSE MU </a:t>
            </a:r>
            <a:r>
              <a:rPr lang="en-US" sz="1400" dirty="0" err="1"/>
              <a:t>Precoder</a:t>
            </a:r>
            <a:endParaRPr lang="en-US" sz="1400" dirty="0"/>
          </a:p>
          <a:p>
            <a:pPr lvl="1"/>
            <a:r>
              <a:rPr lang="en-US" sz="1600" dirty="0"/>
              <a:t>NDP and uplink sounding channel</a:t>
            </a:r>
          </a:p>
          <a:p>
            <a:pPr lvl="2"/>
            <a:r>
              <a:rPr lang="en-US" sz="1400" dirty="0"/>
              <a:t>Real channel estimation </a:t>
            </a:r>
          </a:p>
          <a:p>
            <a:pPr lvl="3"/>
            <a:r>
              <a:rPr lang="en-US" sz="1200" dirty="0"/>
              <a:t>ideal channel estimation result can be found in appendix for reference</a:t>
            </a:r>
          </a:p>
          <a:p>
            <a:pPr lvl="2"/>
            <a:r>
              <a:rPr lang="en-US" sz="1400" dirty="0"/>
              <a:t>Compressed beamforming: see slide 6</a:t>
            </a:r>
          </a:p>
          <a:p>
            <a:pPr lvl="2"/>
            <a:r>
              <a:rPr lang="en-US" sz="1400" dirty="0"/>
              <a:t>Sounding channel: </a:t>
            </a:r>
          </a:p>
          <a:p>
            <a:pPr lvl="3"/>
            <a:r>
              <a:rPr lang="en-US" sz="1200" dirty="0"/>
              <a:t>No quantization, no calibration error. </a:t>
            </a:r>
          </a:p>
          <a:p>
            <a:pPr lvl="3"/>
            <a:r>
              <a:rPr lang="en-US" sz="1200" dirty="0"/>
              <a:t>Uplink channel is 0dB or 10dB lower than downlink channel.</a:t>
            </a:r>
          </a:p>
          <a:p>
            <a:pPr lvl="1"/>
            <a:r>
              <a:rPr lang="en-US" sz="1600" dirty="0"/>
              <a:t>Did not include feedback/sounding overhead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54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Simulation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249" y="1605200"/>
            <a:ext cx="5575501" cy="41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337" y="5829082"/>
            <a:ext cx="915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dimension reduction scheme is slightly better than baseline since dimension reduction scheme uses covariance matrix which averages channels within a certain amount of subcarriers which helps to reduce channel estimation error for wideband. When there is ideal channel estimation, then performance of baseline and dimension reduction scheme matches.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7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We tested explicit feedback channel performance with three different cases</a:t>
            </a:r>
          </a:p>
          <a:p>
            <a:pPr lvl="1"/>
            <a:r>
              <a:rPr lang="en-US" sz="1600" dirty="0"/>
              <a:t>Baseline 16 x 2 MU</a:t>
            </a:r>
          </a:p>
          <a:p>
            <a:pPr lvl="2"/>
            <a:r>
              <a:rPr lang="en-US" sz="1400" dirty="0"/>
              <a:t>With codebook info = 1: Ng = 4 with compressed beamforming feedback which requires CBR of 14752 Byte</a:t>
            </a:r>
          </a:p>
          <a:p>
            <a:pPr lvl="1"/>
            <a:r>
              <a:rPr lang="en-US" sz="1600" dirty="0"/>
              <a:t>Dimension reduction 16 x 2 MU</a:t>
            </a:r>
          </a:p>
          <a:p>
            <a:pPr lvl="2"/>
            <a:r>
              <a:rPr lang="en-US" sz="1400" dirty="0"/>
              <a:t>Ng = 4 with dimension reduction technique (K=8, </a:t>
            </a:r>
            <a:r>
              <a:rPr lang="en-US" sz="1400" dirty="0" err="1"/>
              <a:t>subband</a:t>
            </a:r>
            <a:r>
              <a:rPr lang="en-US" sz="1400" dirty="0"/>
              <a:t> size of 5MHz) in [reference 3 or in appendix] which requires CBR of </a:t>
            </a:r>
            <a:r>
              <a:rPr lang="en-US" sz="1400" dirty="0" smtClean="0"/>
              <a:t>9696 </a:t>
            </a:r>
            <a:r>
              <a:rPr lang="en-US" sz="1400" dirty="0"/>
              <a:t>Byte (Size of VWB: 16 x 8, size of </a:t>
            </a:r>
            <a:r>
              <a:rPr lang="en-US" sz="1400" dirty="0" err="1"/>
              <a:t>Vsc</a:t>
            </a:r>
            <a:r>
              <a:rPr lang="en-US" sz="1400" dirty="0"/>
              <a:t>: 8 x 2, MU with codebook info = 1)</a:t>
            </a:r>
          </a:p>
          <a:p>
            <a:pPr lvl="1"/>
            <a:r>
              <a:rPr lang="en-US" sz="1600" dirty="0"/>
              <a:t>Baseline 8 x 2 MU</a:t>
            </a:r>
          </a:p>
          <a:p>
            <a:pPr lvl="2"/>
            <a:r>
              <a:rPr lang="en-US" sz="1400" dirty="0"/>
              <a:t>With codebook info = 1: Ng = 4 with compressed beamforming feedback which requires CBR of 6752 Byte</a:t>
            </a:r>
          </a:p>
          <a:p>
            <a:r>
              <a:rPr lang="en-US" sz="2000" dirty="0"/>
              <a:t>Note that for SU-MIMO case, we can reduce overhead around 50%. Here we compare the most challenging scenario for overhead reduction scheme</a:t>
            </a:r>
          </a:p>
          <a:p>
            <a:r>
              <a:rPr lang="en-US" sz="2000" dirty="0"/>
              <a:t>Feedback (link) simulation assumption: </a:t>
            </a:r>
          </a:p>
          <a:p>
            <a:pPr lvl="1"/>
            <a:r>
              <a:rPr lang="en-US" sz="1600" dirty="0"/>
              <a:t>80MHz BSS, 16 or 8 antennas at AP, 2 antennas at non-AP STA</a:t>
            </a:r>
          </a:p>
          <a:p>
            <a:pPr lvl="1"/>
            <a:r>
              <a:rPr lang="en-US" sz="1600" dirty="0"/>
              <a:t>Uplink SU-MIMO, </a:t>
            </a:r>
            <a:r>
              <a:rPr lang="en-US" sz="1600" dirty="0" err="1"/>
              <a:t>Nss</a:t>
            </a:r>
            <a:r>
              <a:rPr lang="en-US" sz="1600" dirty="0"/>
              <a:t> = 2 for CBR</a:t>
            </a:r>
          </a:p>
          <a:p>
            <a:pPr lvl="1"/>
            <a:r>
              <a:rPr lang="en-US" sz="1600" dirty="0"/>
              <a:t>Including all impairments and compensation, e.g. CFO, phase noise, sync, channel estimation, tracking, </a:t>
            </a:r>
            <a:r>
              <a:rPr lang="en-US" sz="1600" dirty="0" err="1"/>
              <a:t>etc</a:t>
            </a:r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00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Simulation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068260"/>
              </p:ext>
            </p:extLst>
          </p:nvPr>
        </p:nvGraphicFramePr>
        <p:xfrm>
          <a:off x="838200" y="1752600"/>
          <a:ext cx="3886200" cy="193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 </a:t>
                      </a:r>
                    </a:p>
                    <a:p>
                      <a:pPr algn="ctr"/>
                      <a:r>
                        <a:rPr lang="en-US" sz="1200" dirty="0" smtClean="0"/>
                        <a:t>16 x 2 MU (14752B)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Dimension reduction </a:t>
                      </a:r>
                    </a:p>
                    <a:p>
                      <a:pPr algn="ctr"/>
                      <a:r>
                        <a:rPr lang="en-US" sz="1200" dirty="0" smtClean="0"/>
                        <a:t>16 x 2 MU (9696B)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 </a:t>
                      </a:r>
                    </a:p>
                    <a:p>
                      <a:pPr algn="ctr"/>
                      <a:r>
                        <a:rPr lang="en-US" sz="1200" dirty="0" smtClean="0"/>
                        <a:t>8 x 2 MU (6752B)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Nss2, MCS2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724us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500us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372us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Nss2, MCS3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564us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388us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292us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404us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292us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228us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3840480"/>
            <a:ext cx="4038600" cy="24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Performance of 16Rx MCS3 almost matches with </a:t>
            </a:r>
            <a:r>
              <a:rPr lang="en-US" sz="1600" kern="0" dirty="0" smtClean="0"/>
              <a:t>that of 8Rx </a:t>
            </a:r>
            <a:r>
              <a:rPr lang="en-US" sz="1600" kern="0" dirty="0"/>
              <a:t>MCS2</a:t>
            </a:r>
          </a:p>
          <a:p>
            <a:r>
              <a:rPr lang="en-US" sz="1600" kern="0" dirty="0" smtClean="0"/>
              <a:t>Performance of 16Rx MCS4 almost matches with </a:t>
            </a:r>
            <a:r>
              <a:rPr lang="en-US" sz="1600" kern="0" dirty="0"/>
              <a:t>that of </a:t>
            </a:r>
            <a:r>
              <a:rPr lang="en-US" sz="1600" kern="0" dirty="0" smtClean="0"/>
              <a:t>8Rx MCS3</a:t>
            </a:r>
          </a:p>
          <a:p>
            <a:r>
              <a:rPr lang="en-US" sz="1600" kern="0" dirty="0" smtClean="0"/>
              <a:t>In this case, 16 antenna over the airtime of overhead reduction scheme almost matches with that of 8 antenna</a:t>
            </a:r>
          </a:p>
          <a:p>
            <a:r>
              <a:rPr lang="en-US" sz="1600" kern="0" dirty="0" smtClean="0"/>
              <a:t>On the other hand, without overhead reduction scheme, 16 antenna is 40-50% more than 8 antenna</a:t>
            </a:r>
          </a:p>
          <a:p>
            <a:endParaRPr lang="en-US" sz="2000" kern="0" dirty="0" smtClean="0"/>
          </a:p>
          <a:p>
            <a:endParaRPr lang="en-US" sz="200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308" y="2209800"/>
            <a:ext cx="4114800" cy="30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07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of implicit feedback is bounded by uplink channel. Good calibration is required for this method. We can’t rely on implicit feedback only for 16 antenna system.</a:t>
            </a:r>
          </a:p>
          <a:p>
            <a:endParaRPr lang="en-US" dirty="0"/>
          </a:p>
          <a:p>
            <a:r>
              <a:rPr lang="en-US" dirty="0"/>
              <a:t>With overhead reduction scheme, feedback overhead of 16 antenna system is similar to that of 8 antenna system while conventional scheme requires 40-50% more over the air time.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057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11-19/0391r0, “Feedback Overhead Reduction in 802.11be”</a:t>
            </a:r>
          </a:p>
          <a:p>
            <a:pPr marL="0" indent="0">
              <a:buNone/>
            </a:pPr>
            <a:r>
              <a:rPr lang="en-US" dirty="0" smtClean="0"/>
              <a:t>[3] 11-19/0805r0, “Considerations on feedback overhead”</a:t>
            </a:r>
          </a:p>
          <a:p>
            <a:pPr marL="0" indent="0">
              <a:buNone/>
            </a:pPr>
            <a:r>
              <a:rPr lang="en-US" dirty="0" smtClean="0"/>
              <a:t>[4] </a:t>
            </a:r>
            <a:r>
              <a:rPr lang="en-US" dirty="0"/>
              <a:t>11-18/1191r0, “MU sounding improvement”</a:t>
            </a:r>
          </a:p>
          <a:p>
            <a:pPr marL="0" indent="0">
              <a:buNone/>
            </a:pPr>
            <a:r>
              <a:rPr lang="en-US" dirty="0" smtClean="0"/>
              <a:t>[5] 11-19/0767r0, “Implicit Channel Sounding in 802.11 (Feasibility Study)”</a:t>
            </a:r>
          </a:p>
          <a:p>
            <a:pPr marL="0" indent="0">
              <a:buNone/>
            </a:pPr>
            <a:r>
              <a:rPr lang="en-US" dirty="0" smtClean="0"/>
              <a:t>[6] 11-19/0828r0, “</a:t>
            </a:r>
            <a:r>
              <a:rPr lang="en-US" dirty="0"/>
              <a:t>Feedback Overhead Analysis for 16 Spatial Stream </a:t>
            </a:r>
            <a:r>
              <a:rPr lang="en-US" dirty="0" smtClean="0"/>
              <a:t>MIMO”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113884</TotalTime>
  <Words>1116</Words>
  <Application>Microsoft Office PowerPoint</Application>
  <PresentationFormat>On-screen Show (4:3)</PresentationFormat>
  <Paragraphs>199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Times New Roman</vt:lpstr>
      <vt:lpstr>802-11-Submission</vt:lpstr>
      <vt:lpstr>Document</vt:lpstr>
      <vt:lpstr>Feedback Overhead Reduction</vt:lpstr>
      <vt:lpstr>Introduction</vt:lpstr>
      <vt:lpstr>High Level Comparison</vt:lpstr>
      <vt:lpstr>Simulation</vt:lpstr>
      <vt:lpstr>Throughput Simulation</vt:lpstr>
      <vt:lpstr>Explicit Feedback</vt:lpstr>
      <vt:lpstr>Feedback Simulation</vt:lpstr>
      <vt:lpstr>Conclusion</vt:lpstr>
      <vt:lpstr>Reference</vt:lpstr>
      <vt:lpstr>Dimension Reduction Scheme</vt:lpstr>
      <vt:lpstr>Example Implementation of DR</vt:lpstr>
      <vt:lpstr>Throughput Simulation (Reference)</vt:lpstr>
      <vt:lpstr>Impact of K and Subband Size</vt:lpstr>
      <vt:lpstr>Impact of K and Subband Size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1944</cp:revision>
  <cp:lastPrinted>1998-02-10T13:28:06Z</cp:lastPrinted>
  <dcterms:created xsi:type="dcterms:W3CDTF">2007-05-21T21:00:37Z</dcterms:created>
  <dcterms:modified xsi:type="dcterms:W3CDTF">2019-07-18T12:12:05Z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