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65" r:id="rId3"/>
    <p:sldId id="266" r:id="rId4"/>
    <p:sldId id="267" r:id="rId5"/>
    <p:sldId id="263" r:id="rId6"/>
    <p:sldId id="26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8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(NXP)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(NXP)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802.11-19/1011r2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E146A-A8C6-472F-8448-F3EB2EF53B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8B823-FBF0-4E88-842D-F1CDA09BF3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R. Berger (NXP) et al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2CC37-B28F-40A1-B5C0-FA8E455B20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B7E0F7E7-5B3C-44BA-A3DA-EC4A510F6EF3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469900"/>
            <a:ext cx="10363200" cy="1470025"/>
          </a:xfrm>
          <a:prstGeom prst="rect">
            <a:avLst/>
          </a:prstGeom>
          <a:ln/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 dirty="0">
                <a:latin typeface="Arial" charset="0"/>
                <a:cs typeface="Arial" charset="0"/>
              </a:rPr>
              <a:t>SIG-A Changes for Ranging NDP</a:t>
            </a:r>
            <a:endParaRPr lang="en-GB" kern="0" dirty="0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39B44F78-2313-436E-B6AE-F84F70F94A7A}"/>
              </a:ext>
            </a:extLst>
          </p:cNvPr>
          <p:cNvSpPr txBox="1">
            <a:spLocks noChangeArrowheads="1"/>
          </p:cNvSpPr>
          <p:nvPr/>
        </p:nvSpPr>
        <p:spPr>
          <a:xfrm>
            <a:off x="1828800" y="1463675"/>
            <a:ext cx="8534400" cy="47625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/>
              <a:t>Date:</a:t>
            </a:r>
            <a:r>
              <a:rPr lang="en-GB" sz="2000" b="0" kern="0"/>
              <a:t> 2019-06-12</a:t>
            </a:r>
            <a:endParaRPr lang="en-GB" sz="2000" b="0" kern="0" dirty="0"/>
          </a:p>
        </p:txBody>
      </p:sp>
      <p:graphicFrame>
        <p:nvGraphicFramePr>
          <p:cNvPr id="17" name="Object 3">
            <a:extLst>
              <a:ext uri="{FF2B5EF4-FFF2-40B4-BE49-F238E27FC236}">
                <a16:creationId xmlns:a16="http://schemas.microsoft.com/office/drawing/2014/main" id="{09EA1583-DDD4-4C8E-AEA4-2A0BD76B7F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964928"/>
              </p:ext>
            </p:extLst>
          </p:nvPr>
        </p:nvGraphicFramePr>
        <p:xfrm>
          <a:off x="993775" y="2424113"/>
          <a:ext cx="9828213" cy="239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" r:id="rId3" imgW="10439485" imgH="2556420" progId="Word.Document.8">
                  <p:embed/>
                </p:oleObj>
              </mc:Choice>
              <mc:Fallback>
                <p:oleObj name="Document" r:id="rId3" imgW="10439485" imgH="25564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4113"/>
                        <a:ext cx="9828213" cy="2397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4">
            <a:extLst>
              <a:ext uri="{FF2B5EF4-FFF2-40B4-BE49-F238E27FC236}">
                <a16:creationId xmlns:a16="http://schemas.microsoft.com/office/drawing/2014/main" id="{597F3635-F17C-4D50-9177-672612185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4194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94713F-B0AC-4FF9-82ED-0E0B73B88C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4264AE-594E-4465-B396-6E01DCF06D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R. Berger (NXP) et 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1EA2D-CAB3-4CBE-9243-7210AAD75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96EB21B-291E-48E4-8D4A-4142DC122F82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Problem in SIG-A with Ranging NDP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715307-3F06-4AF7-94B6-2F5BBF4878FC}"/>
              </a:ext>
            </a:extLst>
          </p:cNvPr>
          <p:cNvSpPr txBox="1">
            <a:spLocks/>
          </p:cNvSpPr>
          <p:nvPr/>
        </p:nvSpPr>
        <p:spPr>
          <a:xfrm>
            <a:off x="914401" y="1981201"/>
            <a:ext cx="10361084" cy="411321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/>
              <a:t>Repetition of HE-LTFs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Pre-11az STAs will decode LSIG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Compare with NSTS in SIG-A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Will determine Data field length &gt;0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/>
              <a:t>Not an NDP!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/>
              <a:t>Will try to decode “fake”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Will also affect 11ax based sniffers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/>
              <a:t>Desirable to have 11az Wave 1 devices with minimal PHY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Will potentially ignore NDPs with repeated HE-LTFs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Parameters received in NDP-A need to be available at preamble time of NDP when LSIG is decoded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15304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C329B4-4B20-4D48-B32B-0BC81A619E3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9B024-5A1F-4E0F-9BCF-53769EFA30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R. Berger (NXP) et 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9EED7-4069-4932-AD07-4040DA3FB8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33D537-6F95-473E-B98C-A3389FAEC6FA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Solution Option 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005150-AE40-43CD-AFC1-FF090C596569}"/>
              </a:ext>
            </a:extLst>
          </p:cNvPr>
          <p:cNvSpPr txBox="1">
            <a:spLocks/>
          </p:cNvSpPr>
          <p:nvPr/>
        </p:nvSpPr>
        <p:spPr>
          <a:xfrm>
            <a:off x="914401" y="1981201"/>
            <a:ext cx="10361084" cy="41132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Modify SIG-A NSTS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Include repetitions of non-secure HE-LTFs in SIG-A NSTS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Non-secure HE-LTFs can be limited to 8 to fit SIG-A NSTS subfield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Typically used for 1x1 and 2x2 STAs to improve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Encoding allows for 1/2/4/6/8 LTFs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Any decoding STA will correctly identify as NDP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Based on LSIG length and NSTS, data field has length 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When NDP processing starts, can figure out true NSTS and N_REP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Could encode N_REP in HE-MCS subfield of HE SIG-A (not used for NDP)</a:t>
            </a:r>
          </a:p>
        </p:txBody>
      </p:sp>
    </p:spTree>
    <p:extLst>
      <p:ext uri="{BB962C8B-B14F-4D97-AF65-F5344CB8AC3E}">
        <p14:creationId xmlns:p14="http://schemas.microsoft.com/office/powerpoint/2010/main" val="38496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68D3-DC61-474F-BEA4-B7858B902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7165F-F514-4DEC-970D-FFA8F29C0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Modify SIG-A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SIG-A MCS value to 0xf (values &gt; 0xb are not used)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STA will still think it has a data field &gt; 0 (not an NDP)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Can’t decode with invalid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11az STAs can know it is a Ranging NDP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figure out repetitions based on LSIG length / Data field length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4A1C6-00E2-40AA-9CE9-346B8100C1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94A22-A559-410D-9947-4649478CD5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(NXP)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339BE-3D82-4AC7-BCA5-073CCC0FC3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556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07242-B7CC-4CC6-9064-4C282AC5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Combinations of N_STS and LTF_REP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9E27C93-B45C-45AF-977B-990495FB38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Possible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N_STS=1, Base P-matrix=1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LTF_REP=1/2/4/6/8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N_STS=2, base P-matrix=2,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LTF_REP=1/2/3/4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N_STS=3/4, base P-matrix=4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LTF_REP=1/2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C3F6198-8F5F-467C-BCA3-80543E7EF6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P-matrix sizes 2/4/6/8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N_STS=5/6, base P-matrix=6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N_STS=7/8, base P-matrix=8,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F9E579-0C51-48E7-B8EB-4644497325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B4797-E049-4E30-BD18-56FDFCDD1E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912A3-55FD-49EF-A7AA-B0E887DCB6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324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56F2-47FC-47AB-B26E-AB55B879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1696D-C13F-41CA-B51C-2081AE319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prefer modifying HE-SIGA NSTS+MCS subfields as described on slide 3 “Option 1” or only modifying MCS subfield as described on slide 4 “Option 2”?</a:t>
            </a:r>
          </a:p>
          <a:p>
            <a:endParaRPr lang="en-US" dirty="0"/>
          </a:p>
          <a:p>
            <a:r>
              <a:rPr lang="en-US" dirty="0"/>
              <a:t>Option 1:</a:t>
            </a:r>
          </a:p>
          <a:p>
            <a:r>
              <a:rPr lang="en-US" dirty="0"/>
              <a:t>Option 2:</a:t>
            </a:r>
          </a:p>
          <a:p>
            <a:r>
              <a:rPr lang="en-US" dirty="0"/>
              <a:t>No change: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49D08-2137-48CA-AE1C-FE213DD75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64EA-57F1-45A2-8D81-E8491F4DC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7CD4DE-44CA-4FA5-B5EB-1A9133A2A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045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466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Microsoft Word 97 - 2003 Document</vt:lpstr>
      <vt:lpstr>PowerPoint Presentation</vt:lpstr>
      <vt:lpstr>PowerPoint Presentation</vt:lpstr>
      <vt:lpstr>PowerPoint Presentation</vt:lpstr>
      <vt:lpstr>Solution Option 2</vt:lpstr>
      <vt:lpstr>Allowed Combinations of N_STS and LTF_REP</vt:lpstr>
      <vt:lpstr>Strawpoll I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88</cp:revision>
  <cp:lastPrinted>1601-01-01T00:00:00Z</cp:lastPrinted>
  <dcterms:created xsi:type="dcterms:W3CDTF">2017-07-11T08:48:30Z</dcterms:created>
  <dcterms:modified xsi:type="dcterms:W3CDTF">2020-05-08T18:49:06Z</dcterms:modified>
</cp:coreProperties>
</file>