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126" y="3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SIG-A Changes for Ranging NDP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2019-06-12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 (Marvell) et 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560816"/>
              </p:ext>
            </p:extLst>
          </p:nvPr>
        </p:nvGraphicFramePr>
        <p:xfrm>
          <a:off x="995363" y="2420938"/>
          <a:ext cx="9869487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Document" r:id="rId4" imgW="10454803" imgH="2552964" progId="Word.Document.8">
                  <p:embed/>
                </p:oleObj>
              </mc:Choice>
              <mc:Fallback>
                <p:oleObj name="Document" r:id="rId4" imgW="10454803" imgH="25529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9869487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45E5-E0D5-437B-9120-6C3A5E74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in SIG-A with Ranging NDP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73E98-DE3C-4948-A82E-9DCFCF105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Repetition of HE-LTFs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Pre-11az STAs will decode LSIG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Compare with NSTS in SIG-A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Interpret extra HE-LTFs as Data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also affect 11ax based sniffers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Desirable to have 11az Wave 1 devices with minimal PHY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potentially ignore NDPs with repeated HE-LTFs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easy to link PHY processing to parameters received in NDP-A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7B821-E24F-4CCC-8D5B-6CA9D4A9FC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A98CC-D95A-4036-BCB9-54065F075A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F87DF4-9509-400E-A6A0-F48795E6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72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7665C-3ED0-44B1-B730-B6A9CF2EC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4DB4-5A98-484A-B18C-6E1A80472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Modify SIG-A NSTS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repetitions of non-secure HE-LTFs in SIG-A NSTS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Non-secure HE-LTFs can be limited to 8 to fit SIG-A NSTS subfield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Typically used for 1x1 and 2x2 STAs to improve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repetition is a 2-power, fits P matrix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Simply change interpretation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Instead of thinking of a N_STS=2 with LTF_REP=2 of two 2x2 P-matrices stacked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Interpret as first two columns of 4x4 P-matrix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N_STS=4 with zero power on 3</a:t>
            </a:r>
            <a:r>
              <a:rPr lang="en-US" baseline="30000" dirty="0"/>
              <a:t>rd</a:t>
            </a:r>
            <a:r>
              <a:rPr lang="en-US" dirty="0"/>
              <a:t> and 4</a:t>
            </a:r>
            <a:r>
              <a:rPr lang="en-US" baseline="30000" dirty="0"/>
              <a:t>th</a:t>
            </a:r>
            <a:r>
              <a:rPr lang="en-US" dirty="0"/>
              <a:t> stream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Still “correct” use of NSTS subfield by 11ax standard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5D110-A988-4B07-B656-C2BCBE72A8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BEF87-8417-4B2A-A8C7-9F3D469FFA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8CF6D5-3514-4767-9CF8-5286B51E86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25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D8A77-CFE7-49FB-AA4F-F15D26792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55502-04B6-4004-B223-2A4AFBCD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subfields in HE SIG-A not used in HE NDPs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reuse some subfields to explicitly encode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True N_STS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LTF_REP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MCS not used for NDPs (4 bit)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DCM not used (1 bit)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Coding not used (1 bit)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E100CB-A1E0-4179-8906-908D6DB10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4F516-D4DF-4AA2-8D25-E5832FA8BD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A4A212-1894-47F0-B13D-6061B3BEDD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681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56F2-47FC-47AB-B26E-AB55B879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1696D-C13F-41CA-B51C-2081AE319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limit the total number of HE-LTFs in non-secure HE Ranging NPDs to a maximum of 8?</a:t>
            </a:r>
          </a:p>
          <a:p>
            <a:endParaRPr lang="en-US" dirty="0"/>
          </a:p>
          <a:p>
            <a:r>
              <a:rPr lang="en-US" dirty="0"/>
              <a:t>Yes:		No:		Abstain: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49D08-2137-48CA-AE1C-FE213DD75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64EA-57F1-45A2-8D81-E8491F4DC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7CD4DE-44CA-4FA5-B5EB-1A9133A2A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0458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56F2-47FC-47AB-B26E-AB55B879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1696D-C13F-41CA-B51C-2081AE319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change the NSTS encoding in HE SIG-A for HE Ranging NPDs, to include all non-secure HE-LTFs, including repeated HE-LTFs?</a:t>
            </a:r>
          </a:p>
          <a:p>
            <a:r>
              <a:rPr lang="en-US" dirty="0"/>
              <a:t>For example: a N_STS=2 and N_REP=2 would encode the NSTS subfield as if there were 4 spatial streams.</a:t>
            </a:r>
          </a:p>
          <a:p>
            <a:endParaRPr lang="en-US" dirty="0"/>
          </a:p>
          <a:p>
            <a:r>
              <a:rPr lang="en-US" dirty="0"/>
              <a:t>Yes:		No:		Abstain: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49D08-2137-48CA-AE1C-FE213DD75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64EA-57F1-45A2-8D81-E8491F4DC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7CD4DE-44CA-4FA5-B5EB-1A9133A2A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81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56F2-47FC-47AB-B26E-AB55B879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1696D-C13F-41CA-B51C-2081AE319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reuse some of the HE-SIG-A field in HE Ranging NDPs to encode the true N_STS and N_REP?</a:t>
            </a:r>
          </a:p>
          <a:p>
            <a:r>
              <a:rPr lang="en-US" dirty="0"/>
              <a:t>For example, use MCS, DCM, coding subfields.</a:t>
            </a:r>
          </a:p>
          <a:p>
            <a:endParaRPr lang="en-US" dirty="0"/>
          </a:p>
          <a:p>
            <a:r>
              <a:rPr lang="en-US" dirty="0"/>
              <a:t>Yes:		No:		Abstain: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49D08-2137-48CA-AE1C-FE213DD75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64EA-57F1-45A2-8D81-E8491F4DC2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7CD4DE-44CA-4FA5-B5EB-1A9133A2A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23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453</TotalTime>
  <Words>457</Words>
  <Application>Microsoft Office PowerPoint</Application>
  <PresentationFormat>Widescreen</PresentationFormat>
  <Paragraphs>73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SIG-A Changes for Ranging NDP</vt:lpstr>
      <vt:lpstr>Problem in SIG-A with Ranging NDP</vt:lpstr>
      <vt:lpstr>Solution</vt:lpstr>
      <vt:lpstr>Additional Enhancements</vt:lpstr>
      <vt:lpstr>Strawpoll I</vt:lpstr>
      <vt:lpstr>Strawpoll II</vt:lpstr>
      <vt:lpstr>Strawpoll III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79</cp:revision>
  <cp:lastPrinted>1601-01-01T00:00:00Z</cp:lastPrinted>
  <dcterms:created xsi:type="dcterms:W3CDTF">2017-07-11T08:48:30Z</dcterms:created>
  <dcterms:modified xsi:type="dcterms:W3CDTF">2019-06-12T21:31:34Z</dcterms:modified>
</cp:coreProperties>
</file>