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5" r:id="rId4"/>
    <p:sldId id="274" r:id="rId5"/>
    <p:sldId id="277" r:id="rId6"/>
    <p:sldId id="275" r:id="rId7"/>
    <p:sldId id="286" r:id="rId8"/>
    <p:sldId id="284" r:id="rId9"/>
    <p:sldId id="283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2" autoAdjust="0"/>
    <p:restoredTop sz="86353" autoAdjust="0"/>
  </p:normalViewPr>
  <p:slideViewPr>
    <p:cSldViewPr>
      <p:cViewPr varScale="1">
        <p:scale>
          <a:sx n="61" d="100"/>
          <a:sy n="61" d="100"/>
        </p:scale>
        <p:origin x="318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-301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802-11-19-1007/r0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802-11-19-1007/r0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802-11-19-1007/r0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802-11-19-1007/r0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802-11-19-1007/r0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802-11-19-1007/r0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802-11-19-1007/r0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11-19-1007r0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426-00-0PAR-minutes-march-2019-session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9/15-19-0216-01-09ma-802-15-9ma-csd-draft.docx" TargetMode="External"/><Relationship Id="rId3" Type="http://schemas.openxmlformats.org/officeDocument/2006/relationships/hyperlink" Target="http://www.ieee802.org/1/files/public/docs2019/dh-draft-CSD-0519-v01.pdf" TargetMode="External"/><Relationship Id="rId7" Type="http://schemas.openxmlformats.org/officeDocument/2006/relationships/hyperlink" Target="https://mentor.ieee.org/802.15/dcn/19/15-19-0215-02-09ma-802-15-9ma-par-draft.pdf" TargetMode="External"/><Relationship Id="rId2" Type="http://schemas.openxmlformats.org/officeDocument/2006/relationships/hyperlink" Target="http://www.ieee802.org/1/files/public/docs2019/dh-draft-PAR-0519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19/ec-19-0074-00-00EC-ieee-p802-3cv-draft-par-response.pdf" TargetMode="External"/><Relationship Id="rId11" Type="http://schemas.openxmlformats.org/officeDocument/2006/relationships/hyperlink" Target="https://mentor.ieee.org/802.11/dcn/19/11-19-0732-01-00az-tgaz-par-extension-request.docx" TargetMode="External"/><Relationship Id="rId5" Type="http://schemas.openxmlformats.org/officeDocument/2006/relationships/hyperlink" Target="http://www.ieee802.org/1/files/public/docs2019/dj-draft-CSD-0519-v01.pdf" TargetMode="External"/><Relationship Id="rId10" Type="http://schemas.openxmlformats.org/officeDocument/2006/relationships/hyperlink" Target="https://mentor.ieee.org/802.11/dcn/19/11-19-0673-00-00ay-tgay-par-extension-request.pdf" TargetMode="External"/><Relationship Id="rId4" Type="http://schemas.openxmlformats.org/officeDocument/2006/relationships/hyperlink" Target="http://www.ieee802.org/1/files/public/docs2019/dj-draft-PAR-0519-v01.pdf" TargetMode="External"/><Relationship Id="rId9" Type="http://schemas.openxmlformats.org/officeDocument/2006/relationships/hyperlink" Target="http://www.ieee802.org/1/files/public/docs2019/cj-PAR-extension-0519-v01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426-00-0PAR-minutes-march-2019-sessio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SC - Meeting Agenda and Comment slides - July 2019 - Vienna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2019-06-14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pPr lvl="1"/>
            <a:r>
              <a:rPr lang="en-US" dirty="0"/>
              <a:t>	</a:t>
            </a:r>
            <a:r>
              <a:rPr lang="en-US" sz="2400" b="1" dirty="0"/>
              <a:t>Previous Plenary:  11-19/0426r0:</a:t>
            </a:r>
          </a:p>
          <a:p>
            <a:pPr lvl="2"/>
            <a:r>
              <a:rPr lang="en-US" dirty="0">
                <a:hlinkClick r:id="rId4"/>
              </a:rPr>
              <a:t>https://mentor.ieee.org/802.11/dcn/19/11-19-0426-00-0PAR-minutes-march-2019-session.docx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1"/>
            <a:r>
              <a:rPr lang="en-US" sz="2400" b="1" dirty="0"/>
              <a:t>Current Meeting:  11-19/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1268760"/>
            <a:ext cx="11594344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EC:  14 June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</a:t>
            </a:r>
            <a:r>
              <a:rPr lang="en-US" dirty="0" err="1"/>
              <a:t>NesCom</a:t>
            </a:r>
            <a:r>
              <a:rPr lang="en-US" dirty="0"/>
              <a:t>: 26 July 2019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Sept telecon)</a:t>
            </a:r>
            <a:endParaRPr lang="en-US" altLang="en-US" sz="1600" dirty="0"/>
          </a:p>
          <a:p>
            <a:endParaRPr lang="en-US" sz="2000" dirty="0"/>
          </a:p>
          <a:p>
            <a:r>
              <a:rPr lang="en-US" sz="2000" dirty="0"/>
              <a:t>The Proposed PARs are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/>
              <a:t>And listed on the next slide.</a:t>
            </a:r>
          </a:p>
          <a:p>
            <a:endParaRPr lang="en-US" dirty="0"/>
          </a:p>
          <a:p>
            <a:pPr marL="285750" indent="-285750"/>
            <a:r>
              <a:rPr lang="en-US" altLang="en-US" sz="2000" dirty="0"/>
              <a:t>PAR Review SC Meeting times: </a:t>
            </a:r>
          </a:p>
          <a:p>
            <a:pPr marL="285750" indent="-285750"/>
            <a:r>
              <a:rPr lang="en-US" altLang="en-US" sz="2000" dirty="0"/>
              <a:t>			Monday PM2, </a:t>
            </a:r>
          </a:p>
          <a:p>
            <a:pPr marL="285750" indent="-285750"/>
            <a:r>
              <a:rPr lang="en-US" altLang="en-US" sz="2000" dirty="0"/>
              <a:t>			Tuesday AM1 and AM2, </a:t>
            </a:r>
          </a:p>
          <a:p>
            <a:pPr marL="285750" indent="-285750"/>
            <a:r>
              <a:rPr lang="en-US" altLang="en-US" sz="2000" dirty="0"/>
              <a:t>			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754-1163-4B0C-8310-62C38E10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726971"/>
          </a:xfrm>
        </p:spPr>
        <p:txBody>
          <a:bodyPr/>
          <a:lstStyle/>
          <a:p>
            <a:r>
              <a:rPr lang="en-US" sz="2400" dirty="0"/>
              <a:t>IEEE 802 PARs &amp; ICAIDs under consideration</a:t>
            </a:r>
            <a:br>
              <a:rPr lang="en-US" sz="2400" dirty="0"/>
            </a:br>
            <a:r>
              <a:rPr lang="en-US" sz="2400" dirty="0"/>
              <a:t>July 14-19, 2019, Vienna, Austria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B270-57E8-4713-BF72-93261EF1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86" y="1628799"/>
            <a:ext cx="11342316" cy="463059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b="0" dirty="0"/>
              <a:t>802.1ABdh -Amendment - Support for </a:t>
            </a:r>
            <a:r>
              <a:rPr lang="en-US" sz="1800" b="0" dirty="0" err="1"/>
              <a:t>Multiframe</a:t>
            </a:r>
            <a:r>
              <a:rPr lang="en-US" sz="1800" b="0" dirty="0"/>
              <a:t> Protocol Data Units, </a:t>
            </a:r>
            <a:r>
              <a:rPr lang="en-US" sz="1800" b="0" dirty="0">
                <a:hlinkClick r:id="rId2"/>
              </a:rPr>
              <a:t> PAR</a:t>
            </a:r>
            <a:r>
              <a:rPr lang="en-US" sz="1800" b="0" dirty="0"/>
              <a:t> and </a:t>
            </a:r>
            <a:r>
              <a:rPr lang="en-US" sz="1800" b="0" dirty="0">
                <a:hlinkClick r:id="rId3"/>
              </a:rPr>
              <a:t>CSD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802.1Qdj - Amendment - Configuration Enhancements, </a:t>
            </a:r>
            <a:r>
              <a:rPr lang="en-US" sz="1800" b="0" dirty="0">
                <a:hlinkClick r:id="rId4"/>
              </a:rPr>
              <a:t>PAR</a:t>
            </a:r>
            <a:r>
              <a:rPr lang="en-US" sz="1800" b="0" dirty="0"/>
              <a:t> and </a:t>
            </a:r>
            <a:r>
              <a:rPr lang="en-US" sz="1800" b="0" dirty="0">
                <a:hlinkClick r:id="rId5"/>
              </a:rPr>
              <a:t>CSD 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802.3cv - Amendment - Maintenance #15: Power over Ethernet, </a:t>
            </a:r>
            <a:r>
              <a:rPr lang="en-US" sz="1800" b="0" dirty="0">
                <a:hlinkClick r:id="rId6"/>
              </a:rPr>
              <a:t>PAR 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802.15.9ma- Standard, Transport of Key Management Protocol (KMP) Datagram,  </a:t>
            </a:r>
            <a:r>
              <a:rPr lang="en-US" sz="1800" b="0" dirty="0">
                <a:hlinkClick r:id="rId7"/>
              </a:rPr>
              <a:t>PAR</a:t>
            </a:r>
            <a:r>
              <a:rPr lang="en-US" sz="1800" b="0" dirty="0"/>
              <a:t> and </a:t>
            </a:r>
            <a:r>
              <a:rPr lang="en-US" sz="1800" b="0" dirty="0">
                <a:hlinkClick r:id="rId8"/>
              </a:rPr>
              <a:t>CSD</a:t>
            </a: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 marL="0" indent="0"/>
            <a:r>
              <a:rPr lang="en-US" sz="2000" dirty="0"/>
              <a:t>PAR Extensions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802.1Qcj - Amendment - Automatic Attachment to Provider Backbone Bridging (PBB) services, </a:t>
            </a:r>
            <a:r>
              <a:rPr lang="en-US" sz="1800" b="0" dirty="0">
                <a:hlinkClick r:id="rId9"/>
              </a:rPr>
              <a:t>PAR extension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802.11ay - Amendment -  Enhanced Throughput for Operation in License-Exempt Bands Above 45 GHz, </a:t>
            </a:r>
            <a:r>
              <a:rPr lang="en-US" sz="1800" b="0" dirty="0">
                <a:hlinkClick r:id="rId10"/>
              </a:rPr>
              <a:t>PAR Extension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802.11az - Amendment - Next Generation Positioning (NGP), </a:t>
            </a:r>
            <a:r>
              <a:rPr lang="en-US" sz="1800" b="0" dirty="0">
                <a:hlinkClick r:id="rId11"/>
              </a:rPr>
              <a:t>PAR Extension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50B7-E5CE-41F0-99E9-3A5050C1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CEF-B513-4572-B476-9E4E8BE6A7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A1E8-46A1-4F71-B8FE-649504112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30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July 2019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(3 </a:t>
            </a:r>
            <a:r>
              <a:rPr lang="en-US" dirty="0" err="1"/>
              <a:t>mtg</a:t>
            </a:r>
            <a:r>
              <a:rPr lang="en-US" dirty="0"/>
              <a:t>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0" dirty="0"/>
              <a:t>Move to approve </a:t>
            </a:r>
            <a:r>
              <a:rPr lang="en-US" sz="2400" b="1" dirty="0"/>
              <a:t>March Meeting minutes: 11-19/0426r0:</a:t>
            </a:r>
          </a:p>
          <a:p>
            <a:pPr lvl="2"/>
            <a:r>
              <a:rPr lang="en-US" dirty="0">
                <a:hlinkClick r:id="rId2"/>
              </a:rPr>
              <a:t>https://mentor.ieee.org/802.11/dcn/19/11-19-0426-00-0PAR-minutes-march-2019-session.docx</a:t>
            </a:r>
            <a:r>
              <a:rPr lang="en-US" dirty="0"/>
              <a:t> </a:t>
            </a:r>
            <a:r>
              <a:rPr lang="en-US" sz="2400" dirty="0"/>
              <a:t>as the minutes for PAR Review SC from March 2019 meetings in Vancouver, Canada.</a:t>
            </a:r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E815-CBEE-47B3-99F4-958EA307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Responses from 802 Working Groups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A240F-A3A6-474C-B90C-2273B5DA4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19121-EBAE-47A3-B917-233CC14ECD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3BB7-A6B0-4812-AF2A-485129F4D1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E5F5-A416-4974-8F98-5DEF9738F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85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11-19/1007rX as the report from PAR Review SC for the July 2019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36274</TotalTime>
  <Words>405</Words>
  <Application>Microsoft Office PowerPoint</Application>
  <PresentationFormat>Widescreen</PresentationFormat>
  <Paragraphs>115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SC - Meeting Agenda and Comment slides - July 2019 - Vienna</vt:lpstr>
      <vt:lpstr>Abstract-PAR Review SC PARs under consideration</vt:lpstr>
      <vt:lpstr>IEEE 802 PARs &amp; ICAIDs under consideration July 14-19, 2019, Vienna, Austria</vt:lpstr>
      <vt:lpstr>PAR Review SC –  July 2019 Chair: Jon Rosdahl</vt:lpstr>
      <vt:lpstr>Motion to Approve Previous Minutes</vt:lpstr>
      <vt:lpstr>Par Review Comments</vt:lpstr>
      <vt:lpstr>Responses from 802 Working Groups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- July 2019 - Vienna</dc:title>
  <dc:subject>July 2019</dc:subject>
  <dc:creator>Jon Rosdahl</dc:creator>
  <cp:keywords>Agenda and Meeting Slides</cp:keywords>
  <dc:description>Jon Rosdahl (Qualcomm)</dc:description>
  <cp:lastModifiedBy>Jon Rosdahl</cp:lastModifiedBy>
  <cp:revision>264</cp:revision>
  <cp:lastPrinted>1601-01-01T00:00:00Z</cp:lastPrinted>
  <dcterms:created xsi:type="dcterms:W3CDTF">2014-04-14T10:59:07Z</dcterms:created>
  <dcterms:modified xsi:type="dcterms:W3CDTF">2019-07-03T19:53:02Z</dcterms:modified>
  <cp:category>Agenda, Report</cp:category>
</cp:coreProperties>
</file>