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63" r:id="rId24"/>
    <p:sldId id="464" r:id="rId25"/>
    <p:sldId id="465" r:id="rId26"/>
    <p:sldId id="466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802.11-19/0997r0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9/19-19-0024-04-0000-recommended-text-on-802-coexistence-process.docx" TargetMode="External"/><Relationship Id="rId5" Type="http://schemas.openxmlformats.org/officeDocument/2006/relationships/hyperlink" Target="https://mentor.ieee.org/802.19/dcn/19/19-19-0040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80-00-0000-2019-05-liaison-response-from-wfa-re-reserved-valu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075" TargetMode="External"/><Relationship Id="rId3" Type="http://schemas.openxmlformats.org/officeDocument/2006/relationships/hyperlink" Target="https://mentor.ieee.org/802.11/dcn/11-19-0996" TargetMode="External"/><Relationship Id="rId7" Type="http://schemas.openxmlformats.org/officeDocument/2006/relationships/hyperlink" Target="https://mentor.ieee.org/802.11/dcn/11-19-0994" TargetMode="External"/><Relationship Id="rId12" Type="http://schemas.openxmlformats.org/officeDocument/2006/relationships/hyperlink" Target="https://mentor.ieee.org/802.11/dcn/11-19-084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006" TargetMode="External"/><Relationship Id="rId11" Type="http://schemas.openxmlformats.org/officeDocument/2006/relationships/hyperlink" Target="https://mentor.ieee.org/802.11/dcn/11-19-0995" TargetMode="External"/><Relationship Id="rId5" Type="http://schemas.openxmlformats.org/officeDocument/2006/relationships/hyperlink" Target="https://mentor.ieee.org/802.11/dcn/11-19-0992" TargetMode="External"/><Relationship Id="rId10" Type="http://schemas.openxmlformats.org/officeDocument/2006/relationships/hyperlink" Target="https://mentor.ieee.org/802.11/dcn/11-19-0993" TargetMode="External"/><Relationship Id="rId4" Type="http://schemas.openxmlformats.org/officeDocument/2006/relationships/hyperlink" Target="https://mentor.ieee.org/802.11/dcn/11-19-0997" TargetMode="External"/><Relationship Id="rId9" Type="http://schemas.openxmlformats.org/officeDocument/2006/relationships/hyperlink" Target="https://mentor.ieee.org/802.11/dcn/11-19-099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2019-07-14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4" name="Document" r:id="rId5" imgW="8286150" imgH="2777437" progId="Word.Document.8">
                  <p:embed/>
                </p:oleObj>
              </mc:Choice>
              <mc:Fallback>
                <p:oleObj name="Document" r:id="rId5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19-19/0041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mentor.ieee.org/802.19/dcn/19/19-19-0041</a:t>
            </a:r>
            <a:r>
              <a:rPr lang="en-US" dirty="0" smtClean="0"/>
              <a:t>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mentor.ieee.org/802.19/dcn/19/19-19-0040</a:t>
            </a:r>
            <a:r>
              <a:rPr lang="en-US" sz="1800" dirty="0" smtClean="0"/>
              <a:t>  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 smtClean="0">
                <a:hlinkClick r:id="rId6"/>
              </a:rPr>
              <a:t>https://mentor.ieee.org/802.19/dcn/19/19-19-0024-04-0000-recommended-text-on-802-coexistence-process.docx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10414"/>
              </p:ext>
            </p:extLst>
          </p:nvPr>
        </p:nvGraphicFramePr>
        <p:xfrm>
          <a:off x="533401" y="4114800"/>
          <a:ext cx="5181600" cy="124733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258468"/>
              </p:ext>
            </p:extLst>
          </p:nvPr>
        </p:nvGraphicFramePr>
        <p:xfrm>
          <a:off x="152400" y="897598"/>
          <a:ext cx="11734800" cy="457284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9102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06-03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418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2019-06-10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28521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121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July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C0A38FD-D7DF-4AF7-A48E-0F77956E1A7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43656" y="609603"/>
            <a:ext cx="10363200" cy="1066800"/>
          </a:xfrm>
        </p:spPr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89245"/>
            <a:ext cx="9307313" cy="508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21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914400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968458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89" y="838200"/>
            <a:ext cx="10080226" cy="550854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pPr lvl="1"/>
            <a:r>
              <a:rPr lang="en-US" sz="1800" dirty="0" smtClean="0"/>
              <a:t>Response from WFA re: </a:t>
            </a:r>
            <a:r>
              <a:rPr lang="en-US" sz="1800" dirty="0"/>
              <a:t>reserved values,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mentor.ieee.org/802.11/dcn/19/11-19-0980-00-0000-2019-05-liaison-response-from-wfa-re-reserved-values.docx</a:t>
            </a:r>
            <a:r>
              <a:rPr lang="en-US" sz="1800" dirty="0" smtClean="0"/>
              <a:t> </a:t>
            </a:r>
            <a:endParaRPr lang="en-GB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May EC decisions</a:t>
            </a:r>
          </a:p>
          <a:p>
            <a:r>
              <a:rPr lang="en-US" altLang="en-US" b="0" dirty="0" smtClean="0"/>
              <a:t>Approve </a:t>
            </a:r>
            <a:r>
              <a:rPr lang="en-US" altLang="en-US" b="0" dirty="0" err="1" smtClean="0"/>
              <a:t>TGbe</a:t>
            </a:r>
            <a:r>
              <a:rPr lang="en-US" altLang="en-US" b="0" dirty="0" smtClean="0"/>
              <a:t> PAR and CSD</a:t>
            </a:r>
          </a:p>
          <a:p>
            <a:r>
              <a:rPr lang="en-US" altLang="en-US" b="0" dirty="0" smtClean="0"/>
              <a:t>ISO JTC1/SC6 11ah, 11ak, 11aq comment responses and 11ax, 11ay draft documents for information</a:t>
            </a:r>
          </a:p>
          <a:p>
            <a:endParaRPr lang="en-US" altLang="en-US" b="0" dirty="0" smtClean="0"/>
          </a:p>
          <a:p>
            <a:pPr marL="0" indent="0">
              <a:buNone/>
            </a:pPr>
            <a:r>
              <a:rPr lang="en-US" altLang="en-US" sz="2800" dirty="0" smtClean="0"/>
              <a:t>May – July EC decisions</a:t>
            </a:r>
          </a:p>
          <a:p>
            <a:r>
              <a:rPr lang="en-US" altLang="en-US" b="0" dirty="0" err="1" smtClean="0"/>
              <a:t>TGay</a:t>
            </a:r>
            <a:r>
              <a:rPr lang="en-US" altLang="en-US" b="0" dirty="0" smtClean="0"/>
              <a:t>, </a:t>
            </a:r>
            <a:r>
              <a:rPr lang="en-US" altLang="en-US" b="0" dirty="0" err="1" smtClean="0"/>
              <a:t>TGaz</a:t>
            </a:r>
            <a:r>
              <a:rPr lang="en-US" altLang="en-US" b="0" dirty="0" smtClean="0"/>
              <a:t> PAR extensions pending</a:t>
            </a:r>
            <a:endParaRPr lang="en-US" altLang="en-US" b="0" dirty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b="0" dirty="0" smtClean="0"/>
              <a:t>P802.11be PAR approval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b="0" dirty="0" smtClean="0"/>
              <a:t>P802.11bc Broadcast Services </a:t>
            </a:r>
          </a:p>
          <a:p>
            <a:r>
              <a:rPr lang="en-US" altLang="en-US" sz="2800" b="0" dirty="0" smtClean="0"/>
              <a:t>P802.11bd Next Generation V2X </a:t>
            </a:r>
          </a:p>
          <a:p>
            <a:r>
              <a:rPr lang="en-US" altLang="en-US" sz="2800" b="0" dirty="0" smtClean="0"/>
              <a:t>P802.11ax </a:t>
            </a:r>
            <a:r>
              <a:rPr lang="en-US" altLang="en-US" sz="2800" b="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23663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https://mentor.ieee.org/802.11/dcn/11-19-0996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https://mentor.ieee.org/802.11/dcn/11-19-0997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https://mentor.ieee.org/802.11/dcn/11-19-0992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https://mentor.ieee.org/802.11/dcn/11-19-1006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https://mentor.ieee.org/802.11/dcn/11-19-0994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https://mentor.ieee.org/802-ec/dcn/19/ec-19-0075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https://mentor.ieee.org/802.11/dcn/11-19-0998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https://mentor.ieee.org/802.11/dcn/11-19-0993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https://mentor.ieee.org/802.11/dcn/11-19-0995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https://mentor.ieee.org/802.11/dcn/11-19-0849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18-19/0087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Recent European ETSI, CEPT and other activities status and </a:t>
            </a:r>
            <a:r>
              <a:rPr lang="en-US" altLang="en-US" sz="1800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IEEE </a:t>
            </a:r>
            <a:r>
              <a:rPr lang="en-US" sz="1800" dirty="0"/>
              <a:t>802 connections to a WRC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123367</TotalTime>
  <Words>1669</Words>
  <Application>Microsoft Office PowerPoint</Application>
  <PresentationFormat>Widescreen</PresentationFormat>
  <Paragraphs>600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2019</cp:keywords>
  <cp:lastModifiedBy>Stanley, Dorothy</cp:lastModifiedBy>
  <cp:revision>2080</cp:revision>
  <cp:lastPrinted>1998-02-10T13:28:06Z</cp:lastPrinted>
  <dcterms:created xsi:type="dcterms:W3CDTF">1998-02-10T13:07:52Z</dcterms:created>
  <dcterms:modified xsi:type="dcterms:W3CDTF">2019-07-14T18:08:09Z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