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401"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802.11-19/0994r0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July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2019-07-14</a:t>
            </a:r>
            <a:endParaRPr lang="en-GB" sz="2000" b="0" dirty="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16" name="Document" r:id="rId5" imgW="10466184" imgH="2539535" progId="Word.Document.8">
                  <p:embed/>
                </p:oleObj>
              </mc:Choice>
              <mc:Fallback>
                <p:oleObj name="Document" r:id="rId5" imgW="10466184" imgH="2539535" progId="Word.Document.8">
                  <p:embed/>
                  <p:pic>
                    <p:nvPicPr>
                      <p:cNvPr id="0" name="Picture 3"/>
                      <p:cNvPicPr>
                        <a:picLocks noChangeAspect="1" noChangeArrowheads="1"/>
                      </p:cNvPicPr>
                      <p:nvPr/>
                    </p:nvPicPr>
                    <p:blipFill>
                      <a:blip r:embed="rId6"/>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13 July 2018)</a:t>
            </a:r>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2019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July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July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426</TotalTime>
  <Words>1779</Words>
  <Application>Microsoft Office PowerPoint</Application>
  <PresentationFormat>Widescreen</PresentationFormat>
  <Paragraphs>318</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July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2019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July 2019</dc:title>
  <dc:creator>Stacey, Robert</dc:creator>
  <cp:keywords>CTPClassification=CTP_PUBLIC:VisualMarkings=, CTPClassification=CTP_NT</cp:keywords>
  <cp:lastModifiedBy>Stanley, Dorothy</cp:lastModifiedBy>
  <cp:revision>38</cp:revision>
  <cp:lastPrinted>1601-01-01T00:00:00Z</cp:lastPrinted>
  <dcterms:created xsi:type="dcterms:W3CDTF">2018-05-05T22:00:08Z</dcterms:created>
  <dcterms:modified xsi:type="dcterms:W3CDTF">2019-07-14T18:04:14Z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2019-03-11 03:35:44Z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