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0" r:id="rId4"/>
    <p:sldId id="285" r:id="rId5"/>
    <p:sldId id="362" r:id="rId6"/>
    <p:sldId id="363" r:id="rId7"/>
    <p:sldId id="298" r:id="rId8"/>
    <p:sldId id="499" r:id="rId9"/>
    <p:sldId id="365" r:id="rId10"/>
    <p:sldId id="500" r:id="rId11"/>
    <p:sldId id="501" r:id="rId12"/>
    <p:sldId id="502" r:id="rId13"/>
    <p:sldId id="503" r:id="rId14"/>
    <p:sldId id="504" r:id="rId15"/>
    <p:sldId id="509" r:id="rId16"/>
    <p:sldId id="506" r:id="rId17"/>
    <p:sldId id="505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683" autoAdjust="0"/>
    <p:restoredTop sz="94660"/>
  </p:normalViewPr>
  <p:slideViewPr>
    <p:cSldViewPr>
      <p:cViewPr varScale="1">
        <p:scale>
          <a:sx n="57" d="100"/>
          <a:sy n="57" d="100"/>
        </p:scale>
        <p:origin x="117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99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802.11-19/0993r0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802.11-19/0993r0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802.11-19/0993r0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 (Blackberry)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50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802.11-19/0993r1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673-00-00ay-tgay-par-extension-request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32-01-00az-tgaz-par-extension-request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300-01-AANI-draft-ls-to-3gpp-wlan-integration-r17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322-01-00bb-proposed-liaison-from-ieee-802-11-working-group-to-itu-t-q18-15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77-01-0jtc-ls-to-sc6-wrt-ieee-802-11aj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284-00-AANI-summary-of-802-11ax-self-evaluation-for-imt-2020-embb-indoor-hotspot-and-dense-urban-test-environment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300-01-AANI-draft-ls-to-3gpp-wlan-integration-r17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284-00-AANI-summary-of-802-11ax-self-evaluation-for-imt-2020-embb-indoor-hotspot-and-dense-urban-test-environment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2019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5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TGbb</a:t>
            </a:r>
            <a:r>
              <a:rPr lang="en-US" dirty="0"/>
              <a:t> Liaison to ITU-T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The IEEE 802.11 WG approves sending the contents of 11-19/1322r1 draft LS to ITU-T Q18/15 and </a:t>
            </a:r>
            <a:r>
              <a:rPr lang="en-GB" dirty="0" err="1"/>
              <a:t>cc’ed</a:t>
            </a:r>
            <a:r>
              <a:rPr lang="en-GB" dirty="0"/>
              <a:t> to IEEE 802 EC, granting the WG Chair editorial license.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Moved by Nikola </a:t>
            </a:r>
            <a:r>
              <a:rPr lang="en-GB" dirty="0" err="1"/>
              <a:t>Serafimovski</a:t>
            </a:r>
            <a:r>
              <a:rPr lang="en-GB" dirty="0"/>
              <a:t> on behalf of </a:t>
            </a:r>
            <a:r>
              <a:rPr lang="en-GB" dirty="0" err="1"/>
              <a:t>TGbb</a:t>
            </a:r>
            <a:endParaRPr lang="en-GB" dirty="0"/>
          </a:p>
          <a:p>
            <a:r>
              <a:rPr lang="en-US" dirty="0"/>
              <a:t>Second: </a:t>
            </a:r>
            <a:r>
              <a:rPr lang="en-US" dirty="0" smtClean="0"/>
              <a:t>Matthias Wendt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42-0-7</a:t>
            </a:r>
            <a:endParaRPr lang="en-US" dirty="0"/>
          </a:p>
          <a:p>
            <a:endParaRPr lang="en-US" dirty="0"/>
          </a:p>
          <a:p>
            <a:r>
              <a:rPr lang="en-US" dirty="0"/>
              <a:t>[</a:t>
            </a:r>
            <a:r>
              <a:rPr lang="en-GB" dirty="0" err="1"/>
              <a:t>TGbb</a:t>
            </a:r>
            <a:r>
              <a:rPr lang="en-GB" dirty="0"/>
              <a:t> vote: Moved: Volker </a:t>
            </a:r>
            <a:r>
              <a:rPr lang="en-GB" dirty="0" err="1"/>
              <a:t>Jungnickel</a:t>
            </a:r>
            <a:r>
              <a:rPr lang="en-GB" dirty="0"/>
              <a:t> , Seconded: Matthias Wendt</a:t>
            </a:r>
          </a:p>
          <a:p>
            <a:r>
              <a:rPr lang="en-GB" dirty="0"/>
              <a:t>Result: 14/0/3]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17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72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5.011 Consent Agenda: P802.11ay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Approve forwarding P802.11ay PAR extension documentation in </a:t>
            </a:r>
            <a:r>
              <a:rPr lang="en-GB" dirty="0">
                <a:hlinkClick r:id="rId2"/>
              </a:rPr>
              <a:t>https://mentor.ieee.org/802.11/dcn/19/11-19-0673-00-00ay-tgay-par-extension-request.pdf</a:t>
            </a:r>
            <a:r>
              <a:rPr lang="en-GB" dirty="0"/>
              <a:t> to </a:t>
            </a:r>
            <a:r>
              <a:rPr lang="en-GB" dirty="0" err="1"/>
              <a:t>NesCom</a:t>
            </a:r>
            <a:r>
              <a:rPr lang="en-GB" dirty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Dorothy Stanley</a:t>
            </a:r>
            <a:endParaRPr lang="en-US" dirty="0"/>
          </a:p>
          <a:p>
            <a:pPr lvl="0"/>
            <a:r>
              <a:rPr lang="en-US" dirty="0"/>
              <a:t>Second: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Consent Agenda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In the </a:t>
            </a:r>
            <a:r>
              <a:rPr lang="en-US" dirty="0" smtClean="0"/>
              <a:t>WG</a:t>
            </a:r>
            <a:r>
              <a:rPr lang="en-US" dirty="0"/>
              <a:t>,</a:t>
            </a:r>
            <a:r>
              <a:rPr lang="en-US" dirty="0" smtClean="0"/>
              <a:t> 45/0/0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156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5.012 Consent Agenda: P802.11az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Approve forwarding P802.11az PAR extension documentation in </a:t>
            </a:r>
            <a:r>
              <a:rPr lang="en-GB" dirty="0">
                <a:hlinkClick r:id="rId2"/>
              </a:rPr>
              <a:t>https://mentor.ieee.org/802.11/dcn/19/11-19-0732-01-00az-tgaz-par-extension-request.docx</a:t>
            </a:r>
            <a:r>
              <a:rPr lang="en-GB" dirty="0"/>
              <a:t> to </a:t>
            </a:r>
            <a:r>
              <a:rPr lang="en-GB" dirty="0" err="1"/>
              <a:t>NesCom</a:t>
            </a:r>
            <a:r>
              <a:rPr lang="en-GB" dirty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Dorothy Stanley</a:t>
            </a:r>
            <a:endParaRPr lang="en-US" dirty="0"/>
          </a:p>
          <a:p>
            <a:pPr lvl="0"/>
            <a:r>
              <a:rPr lang="en-US" dirty="0"/>
              <a:t>Second: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Consent Agenda</a:t>
            </a:r>
          </a:p>
          <a:p>
            <a:endParaRPr lang="en-US" dirty="0"/>
          </a:p>
          <a:p>
            <a:pPr lvl="0"/>
            <a:r>
              <a:rPr lang="en-US" dirty="0"/>
              <a:t>In the WG, </a:t>
            </a:r>
            <a:r>
              <a:rPr lang="en-US" dirty="0" smtClean="0"/>
              <a:t>41/0/0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026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7.021 II AANI </a:t>
            </a:r>
            <a:r>
              <a:rPr lang="en-US" dirty="0"/>
              <a:t>Liaison to 3GPP 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966" y="1981200"/>
            <a:ext cx="10361084" cy="4494214"/>
          </a:xfrm>
        </p:spPr>
        <p:txBody>
          <a:bodyPr/>
          <a:lstStyle/>
          <a:p>
            <a:r>
              <a:rPr lang="en-US" dirty="0"/>
              <a:t>The IEEE 802.11 WG approves sending the contents of </a:t>
            </a:r>
            <a:r>
              <a:rPr lang="en-US" dirty="0">
                <a:hlinkClick r:id="rId2"/>
              </a:rPr>
              <a:t>11-19/1300r1</a:t>
            </a:r>
            <a:r>
              <a:rPr lang="en-US" dirty="0"/>
              <a:t> draft LS to 3GPP SA on WLAN Integration in 5G System Rel-17 to 3GPP TSG SA and cc’ed to IEEE </a:t>
            </a:r>
            <a:r>
              <a:rPr lang="en-GB" dirty="0"/>
              <a:t>802 EC, IEEE 802.1 WG</a:t>
            </a:r>
            <a:r>
              <a:rPr lang="en-US" dirty="0"/>
              <a:t>, granting the WG Chair editorial license.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Joseph Levy on behalf of AANI SC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Marc </a:t>
            </a:r>
            <a:r>
              <a:rPr lang="en-US" dirty="0" err="1" smtClean="0"/>
              <a:t>Emmelemann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50-0-2</a:t>
            </a:r>
            <a:endParaRPr lang="en-US" altLang="en-US" dirty="0">
              <a:ea typeface="Microsoft YaHei" panose="020B0503020204020204" pitchFamily="34" charset="-122"/>
            </a:endParaRPr>
          </a:p>
          <a:p>
            <a:pPr lv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127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7.022 II</a:t>
            </a:r>
            <a:r>
              <a:rPr lang="en-US" dirty="0" smtClean="0"/>
              <a:t>: WG11 Subgroup Public statement to </a:t>
            </a:r>
            <a:r>
              <a:rPr lang="en-US" dirty="0"/>
              <a:t>ITU-T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 smtClean="0"/>
              <a:t>A</a:t>
            </a:r>
            <a:r>
              <a:rPr lang="en-GB" dirty="0" smtClean="0"/>
              <a:t>pprove </a:t>
            </a:r>
            <a:r>
              <a:rPr lang="en-GB" dirty="0"/>
              <a:t>sending the contents of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mentor.ieee.org/802.11/dcn/19/11-19-1322-01-00bb-proposed-liaison-from-ieee-802-11-working-group-to-itu-t-q18-15.docx</a:t>
            </a:r>
            <a:r>
              <a:rPr lang="en-GB" dirty="0" smtClean="0"/>
              <a:t>  </a:t>
            </a:r>
            <a:r>
              <a:rPr lang="en-GB" dirty="0" smtClean="0"/>
              <a:t>to </a:t>
            </a:r>
            <a:r>
              <a:rPr lang="en-GB" dirty="0"/>
              <a:t>ITU-T Q18/15 and </a:t>
            </a:r>
            <a:r>
              <a:rPr lang="en-GB" dirty="0" err="1"/>
              <a:t>cc’ed</a:t>
            </a:r>
            <a:r>
              <a:rPr lang="en-GB" dirty="0"/>
              <a:t> to IEEE 802 EC, granting the WG Chair editorial license.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Moved by Nikola </a:t>
            </a:r>
            <a:r>
              <a:rPr lang="en-GB" dirty="0" err="1"/>
              <a:t>Serafimovski</a:t>
            </a:r>
            <a:r>
              <a:rPr lang="en-GB" dirty="0"/>
              <a:t> on behalf of </a:t>
            </a:r>
            <a:r>
              <a:rPr lang="en-GB" dirty="0" err="1"/>
              <a:t>TGbb</a:t>
            </a:r>
            <a:endParaRPr lang="en-GB" dirty="0"/>
          </a:p>
          <a:p>
            <a:r>
              <a:rPr lang="en-US" dirty="0"/>
              <a:t>Second: </a:t>
            </a:r>
            <a:r>
              <a:rPr lang="en-US" dirty="0" smtClean="0"/>
              <a:t>Matthias Wendt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42-0-7  (requires 75% per LMSC 7.2.2 OM)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079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7.023 ME JTC1 SC6 </a:t>
            </a:r>
            <a:r>
              <a:rPr lang="en-GB" dirty="0"/>
              <a:t>802.11aj comment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Approve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mentor.ieee.org/802.11/dcn/19/11-19-1177-01-0jtc-ls-to-sc6-wrt-ieee-802-11aj.docx</a:t>
            </a:r>
            <a:r>
              <a:rPr lang="en-GB" dirty="0" smtClean="0"/>
              <a:t> to </a:t>
            </a:r>
            <a:r>
              <a:rPr lang="en-GB" dirty="0"/>
              <a:t>be liaised to ISO/IEC JTC1/SC6 as a response to the comment received during the 60-day ballot on IEEE </a:t>
            </a:r>
            <a:r>
              <a:rPr lang="en-GB" dirty="0" err="1" smtClean="0"/>
              <a:t>Std</a:t>
            </a:r>
            <a:r>
              <a:rPr lang="en-GB" dirty="0" smtClean="0"/>
              <a:t> </a:t>
            </a:r>
            <a:r>
              <a:rPr lang="en-GB" dirty="0" smtClean="0"/>
              <a:t>802.11aj-2018, </a:t>
            </a:r>
            <a:r>
              <a:rPr lang="en-GB" dirty="0"/>
              <a:t>conducted according to the PSDO process</a:t>
            </a:r>
          </a:p>
          <a:p>
            <a:endParaRPr lang="en-US" dirty="0"/>
          </a:p>
          <a:p>
            <a:r>
              <a:rPr lang="en-US" dirty="0" smtClean="0"/>
              <a:t>WG11 Result: 43-0-3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Seconded: </a:t>
            </a:r>
            <a:r>
              <a:rPr lang="en-US" dirty="0" smtClean="0"/>
              <a:t>Dorothy Stanley</a:t>
            </a:r>
            <a:endParaRPr lang="en-US" dirty="0"/>
          </a:p>
          <a:p>
            <a:r>
              <a:rPr lang="en-US" dirty="0"/>
              <a:t>Result: 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955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7.024 II AANI Press Release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US" dirty="0"/>
              <a:t>The IEEE 802.11 WG recommends that a request for the development of a press release (or similar) announcing that </a:t>
            </a:r>
            <a:r>
              <a:rPr lang="en-GB" dirty="0"/>
              <a:t>P802.11ax meets the salient requirements of IMT-2020 Indoor Hotspot and Dense Urban environments, </a:t>
            </a:r>
            <a:r>
              <a:rPr lang="en-US" dirty="0"/>
              <a:t>as described in </a:t>
            </a:r>
            <a:r>
              <a:rPr lang="en-US" dirty="0">
                <a:hlinkClick r:id="rId2"/>
              </a:rPr>
              <a:t>11-19/1284r0</a:t>
            </a:r>
            <a:r>
              <a:rPr lang="en-US" dirty="0"/>
              <a:t>, be developed.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Joseph Levy on behalf of AANI SC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Sindhu Verma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46-0-2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46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July 2019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Prepare for Friday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R1: End of Friday Plenary, prepared EC motions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</a:t>
            </a:r>
            <a:r>
              <a:rPr lang="en-US" sz="2000" dirty="0" err="1">
                <a:solidFill>
                  <a:schemeClr val="tx1"/>
                </a:solidFill>
              </a:rPr>
              <a:t>xxxxxxxxxxxx</a:t>
            </a:r>
            <a:r>
              <a:rPr lang="en-US" sz="2000" dirty="0">
                <a:solidFill>
                  <a:schemeClr val="tx1"/>
                </a:solidFill>
              </a:rPr>
              <a:t>,  Seconded     </a:t>
            </a:r>
            <a:r>
              <a:rPr lang="en-US" sz="2000" dirty="0" err="1">
                <a:solidFill>
                  <a:schemeClr val="tx1"/>
                </a:solidFill>
              </a:rPr>
              <a:t>xxxxxxxxxxxxxx</a:t>
            </a:r>
            <a:r>
              <a:rPr lang="en-US" sz="2000" dirty="0">
                <a:solidFill>
                  <a:schemeClr val="tx1"/>
                </a:solidFill>
              </a:rPr>
              <a:t>, : Result</a:t>
            </a:r>
            <a:r>
              <a:rPr lang="en-US" sz="2000" dirty="0" smtClean="0">
                <a:solidFill>
                  <a:schemeClr val="tx1"/>
                </a:solidFill>
              </a:rPr>
              <a:t>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74698"/>
              </p:ext>
            </p:extLst>
          </p:nvPr>
        </p:nvGraphicFramePr>
        <p:xfrm>
          <a:off x="929217" y="1452608"/>
          <a:ext cx="10439397" cy="4602224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687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246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12,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30, August 6,  27, September 3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August 2, 9, September 6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837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August 1, 15, 29</a:t>
                      </a:r>
                    </a:p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August 8, 22, September 5</a:t>
                      </a:r>
                      <a:endParaRPr lang="en-CA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936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31, August 14, 28, September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88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24), 31, August 7, 14, 21, 28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773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5, </a:t>
                      </a:r>
                    </a:p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19,</a:t>
                      </a:r>
                    </a:p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6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 , September 3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20, October 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5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 August 8, 22,  September 5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1,  15, 29, September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854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Liaison to 3GPP 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966" y="1981200"/>
            <a:ext cx="10361084" cy="4494214"/>
          </a:xfrm>
        </p:spPr>
        <p:txBody>
          <a:bodyPr/>
          <a:lstStyle/>
          <a:p>
            <a:r>
              <a:rPr lang="en-US" dirty="0"/>
              <a:t>The IEEE 802.11 WG approves sending the contents of </a:t>
            </a:r>
            <a:r>
              <a:rPr lang="en-US" dirty="0">
                <a:hlinkClick r:id="rId2"/>
              </a:rPr>
              <a:t>11-19/1300r1</a:t>
            </a:r>
            <a:r>
              <a:rPr lang="en-US" dirty="0"/>
              <a:t> draft LS to 3GPP SA on WLAN Integration in 5G System Rel-17 to 3GPP TSG SA and cc’ed to IEEE </a:t>
            </a:r>
            <a:r>
              <a:rPr lang="en-GB" dirty="0"/>
              <a:t>802 EC, IEEE 802.1 WG</a:t>
            </a:r>
            <a:r>
              <a:rPr lang="en-US" dirty="0"/>
              <a:t>, granting the WG Chair editorial license.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Joseph Levy on behalf of AANI SC</a:t>
            </a:r>
          </a:p>
          <a:p>
            <a:pPr lvl="0"/>
            <a:r>
              <a:rPr lang="en-US" dirty="0" smtClean="0"/>
              <a:t>Second: Marc Emmelmann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50-0-2</a:t>
            </a:r>
            <a:endParaRPr lang="en-US" altLang="en-US" dirty="0">
              <a:ea typeface="Microsoft YaHei" panose="020B0503020204020204" pitchFamily="34" charset="-122"/>
            </a:endParaRPr>
          </a:p>
          <a:p>
            <a:pPr lvl="0"/>
            <a:endParaRPr lang="en-US" dirty="0"/>
          </a:p>
          <a:p>
            <a:pPr lvl="0"/>
            <a:r>
              <a:rPr lang="en-US" dirty="0"/>
              <a:t>[AANI SC vote: Moved: Thomas Derham, Seconded: Carlos Cordeiro, Result: 13-0-1]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78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Press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US" dirty="0"/>
              <a:t>The IEEE 802.11 WG recommends that a request for the development of a press release (or similar) announcing that </a:t>
            </a:r>
            <a:r>
              <a:rPr lang="en-GB" dirty="0"/>
              <a:t>P802.11ax meets the salient requirements of IMT-2020 Indoor Hotspot and Dense Urban environments, </a:t>
            </a:r>
            <a:r>
              <a:rPr lang="en-US" dirty="0"/>
              <a:t>as described in </a:t>
            </a:r>
            <a:r>
              <a:rPr lang="en-US" dirty="0">
                <a:hlinkClick r:id="rId2"/>
              </a:rPr>
              <a:t>11-19/1284r0</a:t>
            </a:r>
            <a:r>
              <a:rPr lang="en-US" dirty="0"/>
              <a:t>, be developed.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Joseph Levy on behalf of AANI SC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Sindhu Verma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46-0-2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[AANI SC vote: Moved: </a:t>
            </a:r>
            <a:r>
              <a:rPr lang="en-US" dirty="0" err="1"/>
              <a:t>Shubhodeep</a:t>
            </a:r>
            <a:r>
              <a:rPr lang="en-US" dirty="0"/>
              <a:t> Adhikari, Seconded: Sindhu Verma, Result: 12-0-0]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187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JTC1 SC 802.11aj comment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IEEE 802.11 WG recommends to IEEE 802 EC  that 11-19-1177-01 be liaised to ISO/IEC JTC1/SC6 as a response to the comment received during the 60-day ballot on IEEE 802.11aj, conducted according to the PSDO process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Andrew Myles</a:t>
            </a:r>
          </a:p>
          <a:p>
            <a:r>
              <a:rPr lang="en-US" dirty="0"/>
              <a:t>Seconded: </a:t>
            </a:r>
            <a:r>
              <a:rPr lang="en-US" dirty="0" smtClean="0"/>
              <a:t>Lei Wang</a:t>
            </a:r>
          </a:p>
          <a:p>
            <a:r>
              <a:rPr lang="en-US" dirty="0" smtClean="0"/>
              <a:t>Result</a:t>
            </a:r>
            <a:r>
              <a:rPr lang="en-US" dirty="0"/>
              <a:t>: </a:t>
            </a:r>
            <a:r>
              <a:rPr lang="en-US" dirty="0" smtClean="0">
                <a:ea typeface="Microsoft YaHei" panose="020B0503020204020204" pitchFamily="34" charset="-122"/>
              </a:rPr>
              <a:t>43-0-3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Approve a </a:t>
            </a:r>
            <a:r>
              <a:rPr lang="en-GB" dirty="0" err="1"/>
              <a:t>TGmd</a:t>
            </a:r>
            <a:r>
              <a:rPr lang="en-GB" dirty="0"/>
              <a:t> Ad-hoc August 20, 21, 22 in Toronto Canada.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Mark Hamilton</a:t>
            </a:r>
          </a:p>
          <a:p>
            <a:pPr lvl="0"/>
            <a:r>
              <a:rPr lang="en-US" dirty="0"/>
              <a:t>Second: Joseph Levy</a:t>
            </a:r>
          </a:p>
          <a:p>
            <a:r>
              <a:rPr lang="en-US" dirty="0"/>
              <a:t>Result: </a:t>
            </a:r>
            <a:r>
              <a:rPr lang="en-US" dirty="0" smtClean="0"/>
              <a:t>unanimous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097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Authorize </a:t>
            </a:r>
            <a:r>
              <a:rPr lang="en-GB" dirty="0" err="1"/>
              <a:t>TGaz</a:t>
            </a:r>
            <a:r>
              <a:rPr lang="en-GB" dirty="0"/>
              <a:t> to hold an ad-hoc meeting September 4</a:t>
            </a:r>
            <a:r>
              <a:rPr lang="en-GB" baseline="30000" dirty="0"/>
              <a:t>th</a:t>
            </a:r>
            <a:r>
              <a:rPr lang="en-GB" dirty="0"/>
              <a:t> – 6</a:t>
            </a:r>
            <a:r>
              <a:rPr lang="en-GB" baseline="30000" dirty="0"/>
              <a:t>th</a:t>
            </a:r>
            <a:r>
              <a:rPr lang="en-GB" dirty="0"/>
              <a:t>, 2019 in the Bay Area, CA, USA for the purpose of comment resolution.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28-1-19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 vote: Moved: Ganesh Venkatesan, Seconded: Christian Berger, Result: 15-0-0]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793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17342</TotalTime>
  <Words>996</Words>
  <Application>Microsoft Office PowerPoint</Application>
  <PresentationFormat>Widescreen</PresentationFormat>
  <Paragraphs>233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Microsoft YaHei</vt:lpstr>
      <vt:lpstr>MS Gothic</vt:lpstr>
      <vt:lpstr>Calibri</vt:lpstr>
      <vt:lpstr>Times New Roman</vt:lpstr>
      <vt:lpstr>Office Theme</vt:lpstr>
      <vt:lpstr>Document</vt:lpstr>
      <vt:lpstr>802.11 July 2019 WG Motions</vt:lpstr>
      <vt:lpstr>Abstract</vt:lpstr>
      <vt:lpstr>Friday</vt:lpstr>
      <vt:lpstr>Teleconferences</vt:lpstr>
      <vt:lpstr>AANI Liaison to 3GPP SA</vt:lpstr>
      <vt:lpstr>AANI Press Release</vt:lpstr>
      <vt:lpstr>JTC1 SC 802.11aj comment response</vt:lpstr>
      <vt:lpstr>TGmd Ad-Hoc</vt:lpstr>
      <vt:lpstr>TGaz Ad-Hoc</vt:lpstr>
      <vt:lpstr>TGbb Liaison to ITU-T </vt:lpstr>
      <vt:lpstr>EC Motions</vt:lpstr>
      <vt:lpstr>5.011 Consent Agenda: P802.11ay PAR Extension</vt:lpstr>
      <vt:lpstr>5.012 Consent Agenda: P802.11az PAR Extension</vt:lpstr>
      <vt:lpstr>7.021 II AANI Liaison to 3GPP SA</vt:lpstr>
      <vt:lpstr>7.022 II: WG11 Subgroup Public statement to ITU-T </vt:lpstr>
      <vt:lpstr>7.023 ME JTC1 SC6 802.11aj comment response</vt:lpstr>
      <vt:lpstr>7.024 II AANI Press Release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Stanley, Dorothy</cp:lastModifiedBy>
  <cp:revision>426</cp:revision>
  <cp:lastPrinted>1601-01-01T00:00:00Z</cp:lastPrinted>
  <dcterms:created xsi:type="dcterms:W3CDTF">2018-05-10T16:45:22Z</dcterms:created>
  <dcterms:modified xsi:type="dcterms:W3CDTF">2019-07-19T09:33:12Z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