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5" r:id="rId4"/>
    <p:sldId id="270" r:id="rId5"/>
    <p:sldId id="278" r:id="rId6"/>
    <p:sldId id="273" r:id="rId7"/>
    <p:sldId id="282" r:id="rId8"/>
    <p:sldId id="28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84" d="100"/>
          <a:sy n="84" d="100"/>
        </p:scale>
        <p:origin x="466" y="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4-0000-802-11-editorial-style-guid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err="1"/>
              <a:t>TGax</a:t>
            </a:r>
            <a:r>
              <a:rPr lang="en-US" sz="2400" b="1" dirty="0"/>
              <a:t> – Robert Stacey </a:t>
            </a:r>
            <a:r>
              <a:rPr lang="en-US" sz="2400" dirty="0"/>
              <a:t>– </a:t>
            </a:r>
            <a:r>
              <a:rPr lang="en-US" sz="2400" dirty="0">
                <a:hlinkClick r:id="rId3"/>
              </a:rPr>
              <a:t>robert.stacey@intel.com</a:t>
            </a:r>
            <a:r>
              <a:rPr lang="en-US" sz="2400" dirty="0"/>
              <a:t> </a:t>
            </a:r>
            <a:r>
              <a:rPr lang="en-US" sz="24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TGay</a:t>
            </a:r>
            <a:r>
              <a:rPr lang="en-US" sz="2400" b="1" dirty="0"/>
              <a:t> – Carlos </a:t>
            </a:r>
            <a:r>
              <a:rPr lang="en-US" sz="2400" b="1" dirty="0" err="1"/>
              <a:t>Cordeiro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dirty="0">
                <a:hlinkClick r:id="rId4"/>
              </a:rPr>
              <a:t>carlos.cordeiro@intel.com</a:t>
            </a:r>
            <a:r>
              <a:rPr lang="en-US" sz="24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TGaz</a:t>
            </a:r>
            <a:r>
              <a:rPr lang="en-US" sz="2400" b="1" dirty="0"/>
              <a:t> – Chao Chun Wang </a:t>
            </a:r>
            <a:r>
              <a:rPr lang="en-US" sz="2400" dirty="0"/>
              <a:t>– </a:t>
            </a:r>
            <a:r>
              <a:rPr lang="en-US" sz="2400" dirty="0">
                <a:hlinkClick r:id="rId5"/>
              </a:rPr>
              <a:t>chaochun.wang@mediatek.com</a:t>
            </a:r>
            <a:r>
              <a:rPr lang="en-US" sz="2400" dirty="0"/>
              <a:t> , </a:t>
            </a:r>
            <a:r>
              <a:rPr lang="en-US" sz="2400" b="1" dirty="0"/>
              <a:t>Roy Want </a:t>
            </a:r>
            <a:r>
              <a:rPr lang="en-US" sz="2400" dirty="0">
                <a:hlinkClick r:id="rId6"/>
              </a:rPr>
              <a:t>RoyWant@google.com</a:t>
            </a:r>
            <a:r>
              <a:rPr lang="en-US" sz="24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TGba</a:t>
            </a:r>
            <a:r>
              <a:rPr lang="en-US" sz="2400" b="1" dirty="0"/>
              <a:t> – Po-kai Huang </a:t>
            </a:r>
            <a:r>
              <a:rPr lang="en-US" sz="2400" dirty="0"/>
              <a:t>– </a:t>
            </a:r>
            <a:r>
              <a:rPr lang="en-US" sz="2400" dirty="0">
                <a:hlinkClick r:id="rId7"/>
              </a:rPr>
              <a:t>po-kai.huang@intel.com</a:t>
            </a:r>
            <a:r>
              <a:rPr lang="en-US" sz="24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TGbb</a:t>
            </a:r>
            <a:r>
              <a:rPr lang="en-US" sz="2400" b="1" dirty="0"/>
              <a:t> – Volker </a:t>
            </a:r>
            <a:r>
              <a:rPr lang="en-US" sz="2400" b="1" dirty="0" err="1"/>
              <a:t>Jungnickel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dirty="0">
                <a:hlinkClick r:id="rId8"/>
              </a:rPr>
              <a:t>volker.jungnickel@hhi.fraunhofer.de</a:t>
            </a:r>
            <a:r>
              <a:rPr lang="en-US" sz="24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TGbc</a:t>
            </a:r>
            <a:r>
              <a:rPr lang="en-US" sz="2400" b="1" dirty="0"/>
              <a:t> – Carol Ansley </a:t>
            </a:r>
            <a:r>
              <a:rPr lang="en-US" sz="2400" dirty="0"/>
              <a:t>– </a:t>
            </a:r>
            <a:r>
              <a:rPr lang="en-US" sz="2400" dirty="0">
                <a:hlinkClick r:id="rId9"/>
              </a:rPr>
              <a:t>carol.ansle</a:t>
            </a:r>
            <a:r>
              <a:rPr lang="en-US" sz="2400" dirty="0"/>
              <a:t>y</a:t>
            </a:r>
            <a:r>
              <a:rPr lang="en-US" sz="2400" dirty="0">
                <a:hlinkClick r:id="rId9"/>
              </a:rPr>
              <a:t>@commscope.com</a:t>
            </a:r>
            <a:r>
              <a:rPr lang="en-US" sz="24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TGbd</a:t>
            </a:r>
            <a:r>
              <a:rPr lang="en-US" sz="2400" b="1" dirty="0"/>
              <a:t> – </a:t>
            </a:r>
            <a:r>
              <a:rPr lang="en-US" sz="2400" b="1" dirty="0" err="1"/>
              <a:t>Bahar</a:t>
            </a:r>
            <a:r>
              <a:rPr lang="en-US" sz="2400" b="1" dirty="0"/>
              <a:t> Sadeghi </a:t>
            </a:r>
            <a:r>
              <a:rPr lang="en-US" sz="2400" dirty="0"/>
              <a:t>–</a:t>
            </a:r>
            <a:r>
              <a:rPr lang="en-US" sz="2400" b="1" dirty="0"/>
              <a:t> </a:t>
            </a:r>
            <a:r>
              <a:rPr lang="en-US" sz="2400" dirty="0">
                <a:hlinkClick r:id="rId10"/>
              </a:rPr>
              <a:t>bahareh.sagedhi@intel.com</a:t>
            </a:r>
            <a:r>
              <a:rPr lang="en-US" sz="24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TGbe</a:t>
            </a:r>
            <a:r>
              <a:rPr lang="en-US" sz="2400" b="1" dirty="0"/>
              <a:t> – Edward Au </a:t>
            </a:r>
            <a:r>
              <a:rPr lang="en-US" sz="2400" dirty="0"/>
              <a:t>– </a:t>
            </a:r>
            <a:r>
              <a:rPr lang="en-US" sz="2400" u="sng" dirty="0">
                <a:hlinkClick r:id="rId11"/>
              </a:rPr>
              <a:t>edward.ks.au@huawei.com</a:t>
            </a:r>
            <a:r>
              <a:rPr lang="en-US" sz="24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err="1"/>
              <a:t>REVmd</a:t>
            </a:r>
            <a:r>
              <a:rPr lang="en-US" sz="2400" b="1" dirty="0"/>
              <a:t> – Emily Qi </a:t>
            </a:r>
            <a:r>
              <a:rPr lang="en-US" sz="2400" dirty="0"/>
              <a:t>– </a:t>
            </a:r>
            <a:r>
              <a:rPr lang="en-US" sz="2400" b="0" dirty="0">
                <a:hlinkClick r:id="rId12"/>
              </a:rPr>
              <a:t>emily.h.qi@intel.com</a:t>
            </a:r>
            <a:r>
              <a:rPr lang="en-US" sz="2400" dirty="0"/>
              <a:t>, </a:t>
            </a:r>
            <a:r>
              <a:rPr lang="en-US" sz="2400" b="1" dirty="0"/>
              <a:t>Edward Au </a:t>
            </a:r>
            <a:r>
              <a:rPr lang="en-US" sz="2400" dirty="0"/>
              <a:t>– </a:t>
            </a:r>
            <a:r>
              <a:rPr lang="en-US" sz="2400" b="0" u="sng" dirty="0">
                <a:hlinkClick r:id="rId11"/>
              </a:rPr>
              <a:t>edward.ks.au@huawei.com</a:t>
            </a:r>
            <a:r>
              <a:rPr lang="en-US" sz="24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16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~200 comments remain, hope to recirc </a:t>
            </a:r>
            <a:r>
              <a:rPr lang="en-GB" sz="2000" dirty="0">
                <a:solidFill>
                  <a:srgbClr val="FF0000"/>
                </a:solidFill>
              </a:rPr>
              <a:t>out of Sept</a:t>
            </a:r>
            <a:r>
              <a:rPr lang="en-GB" sz="2000" dirty="0"/>
              <a:t>, first SA ballot in Dec 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~460 comments remain to be resolved, hope to recirc </a:t>
            </a:r>
            <a:r>
              <a:rPr lang="en-US" sz="2000" dirty="0">
                <a:solidFill>
                  <a:srgbClr val="FF0000"/>
                </a:solidFill>
              </a:rPr>
              <a:t>out of July  </a:t>
            </a:r>
          </a:p>
          <a:p>
            <a:r>
              <a:rPr lang="en-US" sz="2000" dirty="0"/>
              <a:t>11ay – 64 comments remain, taking time to resolve comments and update baseline 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~800 editorial, ~700 technical comments, 205 not assigned, hope to recirc </a:t>
            </a:r>
            <a:r>
              <a:rPr lang="en-US" sz="2000" dirty="0">
                <a:solidFill>
                  <a:srgbClr val="FF0000"/>
                </a:solidFill>
              </a:rPr>
              <a:t>out of Sept</a:t>
            </a:r>
            <a:r>
              <a:rPr lang="en-US" sz="2000" dirty="0"/>
              <a:t>, D1.2 posted  </a:t>
            </a:r>
            <a:endParaRPr lang="en-GB" sz="2000" dirty="0"/>
          </a:p>
          <a:p>
            <a:r>
              <a:rPr lang="en-GB" sz="2000" dirty="0"/>
              <a:t>11ba – 418 comments, 126 editorial, hope to resolve half in July, hope to recirc </a:t>
            </a:r>
            <a:r>
              <a:rPr lang="en-GB" sz="2000" dirty="0">
                <a:solidFill>
                  <a:srgbClr val="FF0000"/>
                </a:solidFill>
              </a:rPr>
              <a:t>out of Sept  </a:t>
            </a:r>
          </a:p>
          <a:p>
            <a:r>
              <a:rPr lang="en-GB" sz="2000" dirty="0"/>
              <a:t>11bb – not present  </a:t>
            </a:r>
          </a:p>
          <a:p>
            <a:r>
              <a:rPr lang="en-GB" sz="2000" dirty="0"/>
              <a:t>11bc – hearing technical presentations </a:t>
            </a:r>
          </a:p>
          <a:p>
            <a:r>
              <a:rPr lang="en-GB" sz="2000" dirty="0"/>
              <a:t>11bd – working on SFD, hearing technical presentations</a:t>
            </a:r>
          </a:p>
          <a:p>
            <a:r>
              <a:rPr lang="en-GB" sz="2000" dirty="0"/>
              <a:t>11be – starting on SFD, hearing technical presentations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</a:t>
            </a:r>
            <a:r>
              <a:rPr lang="en-GB" dirty="0">
                <a:solidFill>
                  <a:srgbClr val="FF0000"/>
                </a:solidFill>
                <a:hlinkClick r:id="rId3"/>
              </a:rPr>
              <a:t>4</a:t>
            </a:r>
            <a:r>
              <a:rPr lang="en-GB" dirty="0">
                <a:hlinkClick r:id="rId3"/>
              </a:rPr>
              <a:t>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July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44602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811896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608084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July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1981</TotalTime>
  <Words>932</Words>
  <Application>Microsoft Office PowerPoint</Application>
  <PresentationFormat>Widescreen</PresentationFormat>
  <Paragraphs>202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(July 2019)</vt:lpstr>
      <vt:lpstr>Volunteer Editor Contacts</vt:lpstr>
      <vt:lpstr>July 16th roundtable status report</vt:lpstr>
      <vt:lpstr>802.11 Style Guide</vt:lpstr>
      <vt:lpstr>MIB Style, Visio and Frame Practices</vt:lpstr>
      <vt:lpstr>Editor Amendment Ordering</vt:lpstr>
      <vt:lpstr>Draft Development Snapshot</vt:lpstr>
      <vt:lpstr>MDR Status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218</cp:revision>
  <cp:lastPrinted>1601-01-01T00:00:00Z</cp:lastPrinted>
  <dcterms:created xsi:type="dcterms:W3CDTF">2018-01-07T18:30:13Z</dcterms:created>
  <dcterms:modified xsi:type="dcterms:W3CDTF">2019-07-18T04:37:45Z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