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4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comment on mixing normative and informative, expect to have a submission in Sept.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19/1015r1 Underway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https://mentor.ieee.org/802.11/dcn/09/11-09-1034-14-0000-802-11-editorial-style-guide.docx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July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4460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760702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  <a:p>
            <a:r>
              <a:rPr lang="en-US" dirty="0"/>
              <a:t>***Add Jonathan Segev to </a:t>
            </a:r>
            <a:r>
              <a:rPr lang="en-US" dirty="0" err="1"/>
              <a:t>iMeetCentral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2019-07-16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 err="1"/>
              <a:t>TGay</a:t>
            </a:r>
            <a:r>
              <a:rPr lang="en-US" dirty="0"/>
              <a:t> MDR report 19/681</a:t>
            </a:r>
          </a:p>
          <a:p>
            <a:r>
              <a:rPr lang="en-US" dirty="0" err="1"/>
              <a:t>TGax</a:t>
            </a:r>
            <a:r>
              <a:rPr lang="en-US" dirty="0"/>
              <a:t> MDR report 19/1015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2019-07-16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P802.11ax Amendment (HEW)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P802.11ay Amendment (NG60) – Carlos </a:t>
            </a:r>
            <a:r>
              <a:rPr lang="en-US" sz="1600" dirty="0" err="1"/>
              <a:t>Cordeiro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 dirty="0" err="1"/>
              <a:t>Jeorge</a:t>
            </a:r>
            <a:r>
              <a:rPr lang="en-US" sz="1600" dirty="0"/>
              <a:t> </a:t>
            </a:r>
            <a:r>
              <a:rPr lang="en-US" sz="1600" dirty="0" err="1"/>
              <a:t>Hurterte</a:t>
            </a:r>
            <a:r>
              <a:rPr lang="en-US" sz="1600" dirty="0"/>
              <a:t>	Jonathan Segev	Mark 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16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~200 comments remain, hope to recirc </a:t>
            </a:r>
            <a:r>
              <a:rPr lang="en-GB" sz="2000" dirty="0">
                <a:solidFill>
                  <a:srgbClr val="FF0000"/>
                </a:solidFill>
              </a:rPr>
              <a:t>out of Sept</a:t>
            </a:r>
            <a:r>
              <a:rPr lang="en-GB" sz="2000" dirty="0"/>
              <a:t>, first SA ballot in Dec 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~460 comments remain to be resolved, hope to recirc out of July  </a:t>
            </a:r>
          </a:p>
          <a:p>
            <a:r>
              <a:rPr lang="en-US" sz="2000" dirty="0"/>
              <a:t>11ay – 64 comments remain, taking time to resolve comments and update baseline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~800 editorial, ~700 technical comments, 205 not assigned, hope to recirc </a:t>
            </a:r>
            <a:r>
              <a:rPr lang="en-US" sz="2000" dirty="0">
                <a:solidFill>
                  <a:srgbClr val="FF0000"/>
                </a:solidFill>
              </a:rPr>
              <a:t>out of Sept</a:t>
            </a:r>
            <a:r>
              <a:rPr lang="en-US" sz="2000" dirty="0"/>
              <a:t>, D1.2 posted  </a:t>
            </a:r>
            <a:endParaRPr lang="en-GB" sz="2000" dirty="0"/>
          </a:p>
          <a:p>
            <a:r>
              <a:rPr lang="en-GB" sz="2000" dirty="0"/>
              <a:t>11ba – 418 comments, 126 editorial, hope to resolve half in July, hope to recirc </a:t>
            </a:r>
            <a:r>
              <a:rPr lang="en-GB" sz="2000" dirty="0">
                <a:solidFill>
                  <a:srgbClr val="FF0000"/>
                </a:solidFill>
              </a:rPr>
              <a:t>out of Sept  </a:t>
            </a:r>
          </a:p>
          <a:p>
            <a:r>
              <a:rPr lang="en-GB" sz="2000" dirty="0"/>
              <a:t>11bb – not present  </a:t>
            </a:r>
          </a:p>
          <a:p>
            <a:r>
              <a:rPr lang="en-GB" sz="2000" dirty="0"/>
              <a:t>11bc – hearing technical presentations </a:t>
            </a:r>
          </a:p>
          <a:p>
            <a:r>
              <a:rPr lang="en-GB" sz="2000" dirty="0"/>
              <a:t>11bd – working on SFD, hearing technical presentations</a:t>
            </a:r>
          </a:p>
          <a:p>
            <a:r>
              <a:rPr lang="en-GB" sz="2000" dirty="0"/>
              <a:t>11be – starting on SFD, hearing technical presentations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 Carol Ansley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1975</TotalTime>
  <Words>2282</Words>
  <Application>Microsoft Office PowerPoint</Application>
  <PresentationFormat>Widescreen</PresentationFormat>
  <Paragraphs>423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2019)</vt:lpstr>
      <vt:lpstr>Abstract</vt:lpstr>
      <vt:lpstr>Agenda for 2019-07-16 meeting</vt:lpstr>
      <vt:lpstr>Roll Call – 2019-07-16</vt:lpstr>
      <vt:lpstr>Volunteer Editor Contacts</vt:lpstr>
      <vt:lpstr>July 16th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217</cp:revision>
  <cp:lastPrinted>1601-01-01T00:00:00Z</cp:lastPrinted>
  <dcterms:created xsi:type="dcterms:W3CDTF">2018-01-07T18:30:13Z</dcterms:created>
  <dcterms:modified xsi:type="dcterms:W3CDTF">2019-07-16T06:41:04Z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