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66" d="100"/>
          <a:sy n="66" d="100"/>
        </p:scale>
        <p:origin x="51" y="48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3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mily.h.q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</a:t>
            </a:r>
          </a:p>
          <a:p>
            <a:r>
              <a:rPr lang="en-US" sz="1800" dirty="0"/>
              <a:t>P802.11ay was started on D3.1 out of March meeting (Robert Stacey, Solomon Trainin, Edward Au, Emily Qi, Yongho Seok, Peter Ecclesine) 19/681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https://mentor.ieee.org/802.11/dcn/09/11-09-1034-13-0000-802-11-editorial-style-guide.docx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July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May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September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86428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4611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179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283349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2019-07-16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 err="1"/>
              <a:t>TGay</a:t>
            </a:r>
            <a:r>
              <a:rPr lang="en-US" dirty="0"/>
              <a:t> MDR report 19/681</a:t>
            </a:r>
          </a:p>
          <a:p>
            <a:r>
              <a:rPr lang="en-US" dirty="0" err="1"/>
              <a:t>TGax</a:t>
            </a:r>
            <a:r>
              <a:rPr lang="en-US" dirty="0"/>
              <a:t> MDR report 19/1015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2019-07-16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P802.11ax Amendment (HEW)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Chao-Chun Wang,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P802.11bb Amendment (LC) – Volker </a:t>
            </a:r>
            <a:r>
              <a:rPr lang="en-US" sz="1600" dirty="0" err="1"/>
              <a:t>Jungnickel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P802.11ay Amendment (NG60) – Carlos Cordeiro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 </a:t>
            </a:r>
            <a:r>
              <a:rPr lang="en-US" sz="1600" dirty="0">
                <a:hlinkClick r:id="rId9"/>
              </a:rPr>
              <a:t>carol.Ansley@arris.com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1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16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   </a:t>
            </a:r>
          </a:p>
          <a:p>
            <a:r>
              <a:rPr lang="en-US" sz="2000" dirty="0"/>
              <a:t>11ay –  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   </a:t>
            </a:r>
            <a:endParaRPr lang="en-GB" sz="2000" dirty="0"/>
          </a:p>
          <a:p>
            <a:r>
              <a:rPr lang="en-GB" sz="2000" dirty="0"/>
              <a:t>11ba –     </a:t>
            </a:r>
          </a:p>
          <a:p>
            <a:r>
              <a:rPr lang="en-GB" sz="2000" dirty="0"/>
              <a:t>11bb –     </a:t>
            </a:r>
          </a:p>
          <a:p>
            <a:r>
              <a:rPr lang="en-GB" sz="2000" dirty="0"/>
              <a:t>11bc –	  </a:t>
            </a:r>
          </a:p>
          <a:p>
            <a:r>
              <a:rPr lang="en-GB" sz="2000" dirty="0"/>
              <a:t>11bd – 	  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 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1771</TotalTime>
  <Words>2112</Words>
  <Application>Microsoft Office PowerPoint</Application>
  <PresentationFormat>Widescreen</PresentationFormat>
  <Paragraphs>417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2019)</vt:lpstr>
      <vt:lpstr>Abstract</vt:lpstr>
      <vt:lpstr>Agenda for 2019-07-16 meeting</vt:lpstr>
      <vt:lpstr>Roll Call – 2019-07-16</vt:lpstr>
      <vt:lpstr>Volunteer Editor Contacts</vt:lpstr>
      <vt:lpstr>July 16th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197</cp:revision>
  <cp:lastPrinted>1601-01-01T00:00:00Z</cp:lastPrinted>
  <dcterms:created xsi:type="dcterms:W3CDTF">2018-01-07T18:30:13Z</dcterms:created>
  <dcterms:modified xsi:type="dcterms:W3CDTF">2019-07-08T23:56:10Z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