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63" r:id="rId27"/>
    <p:sldId id="864" r:id="rId28"/>
    <p:sldId id="865" r:id="rId29"/>
    <p:sldId id="866" r:id="rId30"/>
    <p:sldId id="867" r:id="rId31"/>
    <p:sldId id="868" r:id="rId32"/>
    <p:sldId id="869" r:id="rId33"/>
    <p:sldId id="870" r:id="rId34"/>
    <p:sldId id="871" r:id="rId35"/>
    <p:sldId id="872" r:id="rId36"/>
    <p:sldId id="873" r:id="rId37"/>
    <p:sldId id="874" r:id="rId38"/>
    <p:sldId id="875" r:id="rId39"/>
    <p:sldId id="876" r:id="rId40"/>
    <p:sldId id="877" r:id="rId41"/>
    <p:sldId id="878" r:id="rId42"/>
    <p:sldId id="879" r:id="rId43"/>
    <p:sldId id="880" r:id="rId44"/>
    <p:sldId id="881" r:id="rId45"/>
    <p:sldId id="800" r:id="rId46"/>
    <p:sldId id="694" r:id="rId47"/>
    <p:sldId id="695" r:id="rId48"/>
    <p:sldId id="740" r:id="rId49"/>
    <p:sldId id="741" r:id="rId50"/>
    <p:sldId id="825"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45</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47</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44"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614416247"/>
              </p:ext>
            </p:extLst>
          </p:nvPr>
        </p:nvGraphicFramePr>
        <p:xfrm>
          <a:off x="762000" y="2819400"/>
          <a:ext cx="10972800" cy="322834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13</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10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5</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7</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11-19/1304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ULDR (ultra low date rate)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smtClean="0">
                          <a:solidFill>
                            <a:srgbClr val="000000"/>
                          </a:solidFill>
                          <a:effectLst/>
                          <a:latin typeface="Arial" panose="020B0604020202020204" pitchFamily="34" charset="0"/>
                        </a:rPr>
                        <a:t>Tolgay</a:t>
                      </a:r>
                      <a:r>
                        <a:rPr lang="en-US" sz="1400" b="0" i="0" u="none" strike="noStrike" dirty="0" smtClean="0">
                          <a:solidFill>
                            <a:srgbClr val="000000"/>
                          </a:solidFill>
                          <a:effectLst/>
                          <a:latin typeface="Arial" panose="020B0604020202020204" pitchFamily="34" charset="0"/>
                        </a:rPr>
                        <a:t> </a:t>
                      </a:r>
                      <a:r>
                        <a:rPr lang="en-US" sz="1400" b="0" i="0" u="none" strike="noStrike" dirty="0" err="1" smtClean="0">
                          <a:solidFill>
                            <a:srgbClr val="000000"/>
                          </a:solidFill>
                          <a:effectLst/>
                          <a:latin typeface="Arial" panose="020B0604020202020204" pitchFamily="34" charset="0"/>
                        </a:rPr>
                        <a:t>Ungan</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b="0" i="0" u="none" strike="noStrike" dirty="0" smtClean="0">
                          <a:solidFill>
                            <a:srgbClr val="000000"/>
                          </a:solidFill>
                          <a:effectLst/>
                          <a:latin typeface="Arial" panose="020B0604020202020204" pitchFamily="34" charset="0"/>
                          <a:cs typeface="Arial" panose="020B0604020202020204" pitchFamily="34" charset="0"/>
                        </a:rPr>
                        <a:t>Non-CR</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10" name="TextBox 9"/>
          <p:cNvSpPr txBox="1"/>
          <p:nvPr/>
        </p:nvSpPr>
        <p:spPr>
          <a:xfrm>
            <a:off x="9587231" y="6004306"/>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52</a:t>
            </a:r>
            <a:endParaRPr 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1424293259"/>
              </p:ext>
            </p:extLst>
          </p:nvPr>
        </p:nvGraphicFramePr>
        <p:xfrm>
          <a:off x="1056077" y="2584358"/>
          <a:ext cx="9677400" cy="263652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CR for CID 3109 and 3145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Xiaofei Wang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9899400" y="5335878"/>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a:t>
            </a:r>
            <a:r>
              <a:rPr lang="en-US" sz="1400" dirty="0" smtClean="0">
                <a:latin typeface="Arial" panose="020B0604020202020204" pitchFamily="34" charset="0"/>
                <a:cs typeface="Arial" panose="020B0604020202020204" pitchFamily="34" charset="0"/>
              </a:rPr>
              <a:t>93</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802.11-19/1030r4]</a:t>
            </a:r>
          </a:p>
          <a:p>
            <a:endParaRPr lang="en-US" altLang="en-US" dirty="0" smtClean="0"/>
          </a:p>
          <a:p>
            <a:pPr lvl="1"/>
            <a:r>
              <a:rPr lang="en-US" altLang="en-US" dirty="0" smtClean="0"/>
              <a:t>Move: </a:t>
            </a:r>
            <a:r>
              <a:rPr lang="en-US" altLang="en-US" dirty="0" err="1" smtClean="0"/>
              <a:t>Eunsung</a:t>
            </a:r>
            <a:r>
              <a:rPr lang="en-US" altLang="en-US" dirty="0" smtClean="0"/>
              <a:t> Park</a:t>
            </a:r>
          </a:p>
          <a:p>
            <a:pPr lvl="1"/>
            <a:r>
              <a:rPr lang="en-US" altLang="en-US" dirty="0" smtClean="0"/>
              <a:t>Second: Steve Shellhammer</a:t>
            </a:r>
          </a:p>
          <a:p>
            <a:pPr lvl="1"/>
            <a:r>
              <a:rPr lang="en-US" altLang="en-US" dirty="0" smtClean="0"/>
              <a:t>Result: motion passes</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3001</a:t>
            </a:r>
            <a:endParaRPr lang="en-US" dirty="0"/>
          </a:p>
        </p:txBody>
      </p:sp>
      <p:sp>
        <p:nvSpPr>
          <p:cNvPr id="3" name="Content Placeholder 2"/>
          <p:cNvSpPr>
            <a:spLocks noGrp="1"/>
          </p:cNvSpPr>
          <p:nvPr>
            <p:ph idx="1"/>
          </p:nvPr>
        </p:nvSpPr>
        <p:spPr/>
        <p:txBody>
          <a:bodyPr/>
          <a:lstStyle/>
          <a:p>
            <a:r>
              <a:rPr lang="en-US" dirty="0"/>
              <a:t>Move to accept the comment resolutions in [11-19/1193r1] for the CIDs listed below:</a:t>
            </a:r>
            <a:br>
              <a:rPr lang="en-US" dirty="0"/>
            </a:br>
            <a:r>
              <a:rPr lang="en-US" dirty="0"/>
              <a:t>[3086, 3292, 3293, 3294]</a:t>
            </a:r>
            <a:endParaRPr lang="en-US" b="0" dirty="0"/>
          </a:p>
          <a:p>
            <a:endParaRPr lang="en-US" b="0" dirty="0" smtClean="0"/>
          </a:p>
          <a:p>
            <a:r>
              <a:rPr lang="en-US" b="0" dirty="0" smtClean="0"/>
              <a:t>Move: </a:t>
            </a:r>
            <a:r>
              <a:rPr lang="en-US" b="0" dirty="0" err="1" smtClean="0"/>
              <a:t>Eunsung</a:t>
            </a:r>
            <a:r>
              <a:rPr lang="en-US" b="0" dirty="0" smtClean="0"/>
              <a:t> Park</a:t>
            </a:r>
          </a:p>
          <a:p>
            <a:r>
              <a:rPr lang="en-US" b="0" dirty="0" smtClean="0"/>
              <a:t>Second:</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3002</a:t>
            </a:r>
            <a:endParaRPr lang="en-US" dirty="0"/>
          </a:p>
        </p:txBody>
      </p:sp>
      <p:sp>
        <p:nvSpPr>
          <p:cNvPr id="3" name="Content Placeholder 2"/>
          <p:cNvSpPr>
            <a:spLocks noGrp="1"/>
          </p:cNvSpPr>
          <p:nvPr>
            <p:ph idx="1"/>
          </p:nvPr>
        </p:nvSpPr>
        <p:spPr/>
        <p:txBody>
          <a:bodyPr/>
          <a:lstStyle/>
          <a:p>
            <a:r>
              <a:rPr lang="en-US" dirty="0" smtClean="0"/>
              <a:t>Move </a:t>
            </a:r>
            <a:r>
              <a:rPr lang="en-US" dirty="0"/>
              <a:t>to accept the comment resolutions in [11-19/1194r1] for the CIDs listed below:</a:t>
            </a:r>
            <a:br>
              <a:rPr lang="en-US" dirty="0"/>
            </a:br>
            <a:r>
              <a:rPr lang="en-US" dirty="0"/>
              <a:t>[3023, 3129, 3133, 3178, 3183, 3184, 3185, 3199, 3329, 3330]</a:t>
            </a:r>
            <a:endParaRPr lang="en-US" b="0" dirty="0"/>
          </a:p>
          <a:p>
            <a:endParaRPr lang="en-US" b="0" dirty="0" smtClean="0"/>
          </a:p>
          <a:p>
            <a:r>
              <a:rPr lang="en-US" b="0" dirty="0"/>
              <a:t>Move</a:t>
            </a:r>
            <a:r>
              <a:rPr lang="en-US" b="0" dirty="0" smtClean="0"/>
              <a:t>: </a:t>
            </a:r>
            <a:r>
              <a:rPr lang="en-US" b="0" dirty="0" err="1" smtClean="0"/>
              <a:t>Eunsung</a:t>
            </a:r>
            <a:r>
              <a:rPr lang="en-US" b="0" dirty="0" smtClean="0"/>
              <a:t> Park</a:t>
            </a:r>
            <a:endParaRPr lang="en-US" b="0" dirty="0"/>
          </a:p>
          <a:p>
            <a:r>
              <a:rPr lang="en-US" b="0" dirty="0"/>
              <a:t>Second:</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92635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3003</a:t>
            </a:r>
            <a:endParaRPr lang="en-US" dirty="0"/>
          </a:p>
        </p:txBody>
      </p:sp>
      <p:sp>
        <p:nvSpPr>
          <p:cNvPr id="3" name="Content Placeholder 2"/>
          <p:cNvSpPr>
            <a:spLocks noGrp="1"/>
          </p:cNvSpPr>
          <p:nvPr>
            <p:ph idx="1"/>
          </p:nvPr>
        </p:nvSpPr>
        <p:spPr/>
        <p:txBody>
          <a:bodyPr/>
          <a:lstStyle/>
          <a:p>
            <a:r>
              <a:rPr lang="en-US" dirty="0"/>
              <a:t>Move to accept the comment resolutions in [11-19/1269r1] for the CIDs listed below:</a:t>
            </a:r>
            <a:br>
              <a:rPr lang="en-US" dirty="0"/>
            </a:br>
            <a:r>
              <a:rPr lang="en-US" dirty="0"/>
              <a:t>[3109, 3145]</a:t>
            </a:r>
            <a:endParaRPr lang="en-US" b="0" dirty="0"/>
          </a:p>
          <a:p>
            <a:endParaRPr lang="en-US" b="0" dirty="0"/>
          </a:p>
          <a:p>
            <a:endParaRPr lang="en-US" b="0" dirty="0" smtClean="0"/>
          </a:p>
          <a:p>
            <a:r>
              <a:rPr lang="en-US" b="0" dirty="0"/>
              <a:t>Move</a:t>
            </a:r>
            <a:r>
              <a:rPr lang="en-US" b="0" dirty="0" smtClean="0"/>
              <a:t>: </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788745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3004</a:t>
            </a:r>
            <a:endParaRPr lang="en-US" dirty="0"/>
          </a:p>
        </p:txBody>
      </p:sp>
      <p:sp>
        <p:nvSpPr>
          <p:cNvPr id="3" name="Content Placeholder 2"/>
          <p:cNvSpPr>
            <a:spLocks noGrp="1"/>
          </p:cNvSpPr>
          <p:nvPr>
            <p:ph idx="1"/>
          </p:nvPr>
        </p:nvSpPr>
        <p:spPr/>
        <p:txBody>
          <a:bodyPr/>
          <a:lstStyle/>
          <a:p>
            <a:r>
              <a:rPr lang="en-US" dirty="0"/>
              <a:t>Move to accept the comment resolutions in [11-19/1067r1] for the CIDs listed below:</a:t>
            </a:r>
            <a:br>
              <a:rPr lang="en-US" dirty="0"/>
            </a:br>
            <a:r>
              <a:rPr lang="en-US" dirty="0"/>
              <a:t>[3044, 3062, 3073, 3190]</a:t>
            </a:r>
            <a:endParaRPr lang="en-US" b="0" dirty="0"/>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546209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3005</a:t>
            </a:r>
            <a:endParaRPr lang="en-US" dirty="0"/>
          </a:p>
        </p:txBody>
      </p:sp>
      <p:sp>
        <p:nvSpPr>
          <p:cNvPr id="3" name="Content Placeholder 2"/>
          <p:cNvSpPr>
            <a:spLocks noGrp="1"/>
          </p:cNvSpPr>
          <p:nvPr>
            <p:ph idx="1"/>
          </p:nvPr>
        </p:nvSpPr>
        <p:spPr/>
        <p:txBody>
          <a:bodyPr/>
          <a:lstStyle/>
          <a:p>
            <a:r>
              <a:rPr lang="en-US" dirty="0"/>
              <a:t>Move to accept the comment resolutions in [11-19/1068r3] for the CIDs listed below:</a:t>
            </a:r>
            <a:br>
              <a:rPr lang="en-US" dirty="0"/>
            </a:br>
            <a:r>
              <a:rPr lang="en-US" dirty="0"/>
              <a:t>[3148, 3166, 3167, 3196, 3357</a:t>
            </a:r>
            <a:r>
              <a:rPr lang="en-US" dirty="0" smtClean="0"/>
              <a:t>]</a:t>
            </a:r>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86269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3006</a:t>
            </a:r>
            <a:endParaRPr lang="en-US" dirty="0"/>
          </a:p>
        </p:txBody>
      </p:sp>
      <p:sp>
        <p:nvSpPr>
          <p:cNvPr id="3" name="Content Placeholder 2"/>
          <p:cNvSpPr>
            <a:spLocks noGrp="1"/>
          </p:cNvSpPr>
          <p:nvPr>
            <p:ph idx="1"/>
          </p:nvPr>
        </p:nvSpPr>
        <p:spPr/>
        <p:txBody>
          <a:bodyPr/>
          <a:lstStyle/>
          <a:p>
            <a:r>
              <a:rPr lang="en-US" dirty="0"/>
              <a:t>Move to accept the comment resolutions in [11-19/1069r1] for the CIDs listed below:</a:t>
            </a:r>
          </a:p>
          <a:p>
            <a:r>
              <a:rPr lang="en-US" dirty="0"/>
              <a:t>[3206, 3258, 3265, 3266, 3267, 3268, 3269, 3270, 3271, 3272, 3279, 3280, 3281, 3282, 3283, 3284, 3389, 3275, 3276]</a:t>
            </a:r>
            <a:endParaRPr lang="en-US" b="0"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018749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3007</a:t>
            </a:r>
            <a:endParaRPr lang="en-US" dirty="0"/>
          </a:p>
        </p:txBody>
      </p:sp>
      <p:sp>
        <p:nvSpPr>
          <p:cNvPr id="3" name="Content Placeholder 2"/>
          <p:cNvSpPr>
            <a:spLocks noGrp="1"/>
          </p:cNvSpPr>
          <p:nvPr>
            <p:ph idx="1"/>
          </p:nvPr>
        </p:nvSpPr>
        <p:spPr/>
        <p:txBody>
          <a:bodyPr/>
          <a:lstStyle/>
          <a:p>
            <a:r>
              <a:rPr lang="en-US" dirty="0"/>
              <a:t>Move to accept the comment resolutions in [11-19/1029r1] for the CIDs listed below:</a:t>
            </a:r>
          </a:p>
          <a:p>
            <a:r>
              <a:rPr lang="en-US" dirty="0"/>
              <a:t>[3079, 3108, 3118, 3197, 3376</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9380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3008</a:t>
            </a:r>
            <a:endParaRPr lang="en-US" dirty="0"/>
          </a:p>
        </p:txBody>
      </p:sp>
      <p:sp>
        <p:nvSpPr>
          <p:cNvPr id="3" name="Content Placeholder 2"/>
          <p:cNvSpPr>
            <a:spLocks noGrp="1"/>
          </p:cNvSpPr>
          <p:nvPr>
            <p:ph idx="1"/>
          </p:nvPr>
        </p:nvSpPr>
        <p:spPr/>
        <p:txBody>
          <a:bodyPr/>
          <a:lstStyle/>
          <a:p>
            <a:r>
              <a:rPr lang="en-US" dirty="0"/>
              <a:t>Move to accept the comment resolutions in [11-19/1176r0] for the CIDs listed below:</a:t>
            </a:r>
          </a:p>
          <a:p>
            <a:r>
              <a:rPr lang="en-US" dirty="0"/>
              <a:t>[3093, 3142</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5068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3009</a:t>
            </a:r>
            <a:endParaRPr lang="en-US" dirty="0"/>
          </a:p>
        </p:txBody>
      </p:sp>
      <p:sp>
        <p:nvSpPr>
          <p:cNvPr id="3" name="Content Placeholder 2"/>
          <p:cNvSpPr>
            <a:spLocks noGrp="1"/>
          </p:cNvSpPr>
          <p:nvPr>
            <p:ph idx="1"/>
          </p:nvPr>
        </p:nvSpPr>
        <p:spPr/>
        <p:txBody>
          <a:bodyPr/>
          <a:lstStyle/>
          <a:p>
            <a:r>
              <a:rPr lang="en-US" dirty="0"/>
              <a:t>Move to accept the comment resolutions in [11-19-1202r1] for the CIDs listed below:</a:t>
            </a:r>
          </a:p>
          <a:p>
            <a:r>
              <a:rPr lang="en-US" dirty="0"/>
              <a:t>[3010, 3040, 3053, 3057, 3080, 3081, 3094, 3121, 3308, 3401</a:t>
            </a:r>
            <a:r>
              <a:rPr lang="en-US" dirty="0" smtClean="0"/>
              <a:t>]</a:t>
            </a:r>
          </a:p>
          <a:p>
            <a:endParaRPr lang="en-US" b="0" dirty="0" smtClean="0"/>
          </a:p>
          <a:p>
            <a:r>
              <a:rPr lang="en-US" b="0" dirty="0" smtClean="0"/>
              <a:t>Move: Suhwook Kim</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67472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3010</a:t>
            </a:r>
            <a:endParaRPr lang="en-US" dirty="0"/>
          </a:p>
        </p:txBody>
      </p:sp>
      <p:sp>
        <p:nvSpPr>
          <p:cNvPr id="3" name="Content Placeholder 2"/>
          <p:cNvSpPr>
            <a:spLocks noGrp="1"/>
          </p:cNvSpPr>
          <p:nvPr>
            <p:ph idx="1"/>
          </p:nvPr>
        </p:nvSpPr>
        <p:spPr/>
        <p:txBody>
          <a:bodyPr/>
          <a:lstStyle/>
          <a:p>
            <a:r>
              <a:rPr lang="en-US" dirty="0"/>
              <a:t>Move to accept the editorial comment resolution in </a:t>
            </a:r>
            <a:r>
              <a:rPr lang="en-US" dirty="0" smtClean="0"/>
              <a:t>11-19/1025r1</a:t>
            </a:r>
            <a:endParaRPr lang="en-US" dirty="0"/>
          </a:p>
          <a:p>
            <a:pPr lvl="1"/>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3057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3011</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11-19/1049r1 </a:t>
            </a:r>
            <a:r>
              <a:rPr lang="en-US" dirty="0"/>
              <a:t>for CIDs listed below:</a:t>
            </a:r>
          </a:p>
          <a:p>
            <a:pPr lvl="1"/>
            <a:r>
              <a:rPr lang="en-GB" dirty="0"/>
              <a:t>3042, 3076, 3146, 3246, 3363, 3364</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462419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3012</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11-19/1050r0 </a:t>
            </a:r>
            <a:r>
              <a:rPr lang="en-US" dirty="0"/>
              <a:t>for CIDs listed below:</a:t>
            </a:r>
          </a:p>
          <a:p>
            <a:pPr lvl="1"/>
            <a:r>
              <a:rPr lang="en-GB" altLang="ko-KR" dirty="0">
                <a:latin typeface="Times New Roman" panose="02020603050405020304" pitchFamily="18" charset="0"/>
                <a:ea typeface="Malgun Gothic" panose="020B0503020000020004" pitchFamily="34" charset="-127"/>
                <a:cs typeface="Times New Roman" panose="02020603050405020304" pitchFamily="18" charset="0"/>
              </a:rPr>
              <a:t>3033, 3107, 3110</a:t>
            </a:r>
            <a:endParaRPr lang="en-GB" altLang="ko-KR" sz="4000" dirty="0">
              <a:latin typeface="Arial" panose="020B0604020202020204" pitchFamily="34" charset="0"/>
            </a:endParaRPr>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859292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3013</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11-19/1052r3 </a:t>
            </a:r>
            <a:r>
              <a:rPr lang="en-US" dirty="0"/>
              <a:t>for CIDs listed below:</a:t>
            </a:r>
          </a:p>
          <a:p>
            <a:pPr lvl="1"/>
            <a:r>
              <a:rPr lang="en-GB" dirty="0"/>
              <a:t>3039, 3061, 3087, 3155, 3380, 3105, 3144, 3157, 3201, 3158, 3159, 3379</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73108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3014</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11-19/1124r1 </a:t>
            </a:r>
            <a:r>
              <a:rPr lang="en-US" dirty="0"/>
              <a:t>for CIDs listed below:</a:t>
            </a:r>
          </a:p>
          <a:p>
            <a:pPr lvl="1"/>
            <a:r>
              <a:rPr lang="en-GB" dirty="0"/>
              <a:t>3029</a:t>
            </a:r>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504940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3015</a:t>
            </a:r>
            <a:endParaRPr lang="en-US" dirty="0"/>
          </a:p>
        </p:txBody>
      </p:sp>
      <p:sp>
        <p:nvSpPr>
          <p:cNvPr id="3" name="Content Placeholder 2"/>
          <p:cNvSpPr>
            <a:spLocks noGrp="1"/>
          </p:cNvSpPr>
          <p:nvPr>
            <p:ph idx="1"/>
          </p:nvPr>
        </p:nvSpPr>
        <p:spPr/>
        <p:txBody>
          <a:bodyPr/>
          <a:lstStyle/>
          <a:p>
            <a:r>
              <a:rPr lang="en-US" dirty="0"/>
              <a:t>Move to accept the comment resolutions in [11-19/1179r2] for the CIDs listed below:</a:t>
            </a:r>
          </a:p>
          <a:p>
            <a:r>
              <a:rPr lang="en-US" dirty="0"/>
              <a:t>[3130,3131,3232,3233,3234,3333,3334,3335,3336,3337,3338,3339]</a:t>
            </a:r>
          </a:p>
          <a:p>
            <a:endParaRPr lang="en-US" dirty="0"/>
          </a:p>
          <a:p>
            <a:endParaRPr lang="en-US" dirty="0"/>
          </a:p>
          <a:p>
            <a:r>
              <a:rPr lang="en-US" dirty="0"/>
              <a:t>Move: Leif Wilhelmsson</a:t>
            </a:r>
          </a:p>
          <a:p>
            <a:r>
              <a:rPr lang="en-US" dirty="0"/>
              <a:t>Second: Steve Shellhammer</a:t>
            </a:r>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2209726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11-19/1077r1] </a:t>
            </a:r>
            <a:r>
              <a:rPr lang="en-US" dirty="0"/>
              <a:t>for the CIDs listed below:</a:t>
            </a:r>
          </a:p>
          <a:p>
            <a:r>
              <a:rPr lang="en-US" dirty="0"/>
              <a:t>[3112, 3172, 3026, 3027</a:t>
            </a:r>
            <a:r>
              <a:rPr lang="en-US" dirty="0" smtClean="0"/>
              <a:t>, </a:t>
            </a:r>
            <a:r>
              <a:rPr lang="en-US" dirty="0"/>
              <a:t>3194, 3035, 3066, 3067, 3106, 3164, 3165, 3173, 3195, 3203, 3237, 3263, 3354, 3355, 3384]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359964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11-19/1084r1] </a:t>
            </a:r>
            <a:r>
              <a:rPr lang="en-US" dirty="0"/>
              <a:t>for the CIDs listed below:</a:t>
            </a:r>
          </a:p>
          <a:p>
            <a:r>
              <a:rPr lang="en-US" dirty="0"/>
              <a:t>[3120, 3221, 3222, 3274]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7646050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11-19/1086r2] </a:t>
            </a:r>
            <a:r>
              <a:rPr lang="en-US" dirty="0"/>
              <a:t>for the CIDs listed below:</a:t>
            </a:r>
          </a:p>
          <a:p>
            <a:r>
              <a:rPr lang="en-US" dirty="0"/>
              <a:t>[3071, 3072, 3311, 3358]</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512055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11-19/1087r1] </a:t>
            </a:r>
            <a:r>
              <a:rPr lang="en-US" dirty="0"/>
              <a:t>for the CIDs listed below:</a:t>
            </a:r>
          </a:p>
          <a:p>
            <a:r>
              <a:rPr lang="en-US" dirty="0"/>
              <a:t>[3180, 3181, 3182, 3186, 3189, 3192, 3193]</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3519228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[doc number] </a:t>
            </a:r>
            <a:r>
              <a:rPr lang="en-US" dirty="0"/>
              <a:t>for the CIDs listed below:</a:t>
            </a:r>
          </a:p>
          <a:p>
            <a:r>
              <a:rPr lang="en-US" dirty="0" smtClean="0"/>
              <a:t>[</a:t>
            </a:r>
            <a:r>
              <a:rPr lang="en-US" dirty="0" err="1" smtClean="0"/>
              <a:t>cids</a:t>
            </a:r>
            <a:r>
              <a:rPr lang="en-US" dirty="0" smtClean="0"/>
              <a:t>]</a:t>
            </a:r>
            <a:endParaRPr lang="en-US" dirty="0"/>
          </a:p>
          <a:p>
            <a:endParaRPr lang="en-US" dirty="0"/>
          </a:p>
          <a:p>
            <a:endParaRPr lang="en-US" dirty="0"/>
          </a:p>
          <a:p>
            <a:r>
              <a:rPr lang="en-US" dirty="0"/>
              <a:t>Move</a:t>
            </a:r>
            <a:r>
              <a:rPr lang="en-US" dirty="0" smtClean="0"/>
              <a:t>:</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1828185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45</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46</a:t>
            </a:fld>
            <a:endParaRPr lang="en-US" altLang="en-US" sz="1200" b="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47</a:t>
            </a:fld>
            <a:endParaRPr lang="en-US" altLang="en-US" sz="1200" b="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48</a:t>
            </a:fld>
            <a:endParaRPr lang="en-US" altLang="en-US" sz="1200" b="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49</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50</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s</a:t>
            </a:r>
            <a:r>
              <a:rPr lang="en-US" b="0" dirty="0" smtClean="0"/>
              <a:t>ubmissions (updated on </a:t>
            </a:r>
            <a:r>
              <a:rPr lang="en-US" dirty="0" smtClean="0"/>
              <a:t>July 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154386</TotalTime>
  <Words>2924</Words>
  <Application>Microsoft Office PowerPoint</Application>
  <PresentationFormat>Widescreen</PresentationFormat>
  <Paragraphs>757</Paragraphs>
  <Slides>50</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Malgun Gothic</vt: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 3001</vt:lpstr>
      <vt:lpstr>Motion # 3002</vt:lpstr>
      <vt:lpstr>Motion # 3003</vt:lpstr>
      <vt:lpstr>Motion # 3004</vt:lpstr>
      <vt:lpstr>Motion # 3005</vt:lpstr>
      <vt:lpstr>Motion # 3006</vt:lpstr>
      <vt:lpstr>Motion # 3007</vt:lpstr>
      <vt:lpstr>Motion # 3008</vt:lpstr>
      <vt:lpstr>Motion # 3009</vt:lpstr>
      <vt:lpstr>Motion # 3010</vt:lpstr>
      <vt:lpstr>Motion # 3011</vt:lpstr>
      <vt:lpstr>Motion # 3012</vt:lpstr>
      <vt:lpstr>Motion # 3013</vt:lpstr>
      <vt:lpstr>Motion # 3014</vt:lpstr>
      <vt:lpstr>Motion # 3015</vt:lpstr>
      <vt:lpstr>Motion # 3016</vt:lpstr>
      <vt:lpstr>Motion # 3017</vt:lpstr>
      <vt:lpstr>Motion # 3018</vt:lpstr>
      <vt:lpstr>Motion # 3019</vt:lpstr>
      <vt:lpstr>Motion # 3020</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5488</cp:revision>
  <cp:lastPrinted>2014-11-04T15:04:57Z</cp:lastPrinted>
  <dcterms:created xsi:type="dcterms:W3CDTF">2007-04-17T18:10:23Z</dcterms:created>
  <dcterms:modified xsi:type="dcterms:W3CDTF">2019-07-17T21:51:15Z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2019-07-17 21:51:15Z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