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73"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2019-7-9</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3350559344"/>
              </p:ext>
            </p:extLst>
          </p:nvPr>
        </p:nvGraphicFramePr>
        <p:xfrm>
          <a:off x="1523999" y="2819400"/>
          <a:ext cx="9448801" cy="2636520"/>
        </p:xfrm>
        <a:graphic>
          <a:graphicData uri="http://schemas.openxmlformats.org/drawingml/2006/table">
            <a:tbl>
              <a:tblPr/>
              <a:tblGrid>
                <a:gridCol w="1302288"/>
                <a:gridCol w="5139698"/>
                <a:gridCol w="3006815"/>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5875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effectLst/>
                          <a:latin typeface="Arial" panose="020B0604020202020204" pitchFamily="34" charset="0"/>
                        </a:rPr>
                        <a:t>PHY 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CR 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CR 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CR 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"D3.0 Comment Resolution on PHY Interface",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a:t>
            </a:r>
            <a:r>
              <a:rPr lang="en-US" altLang="en-US" dirty="0" smtClean="0"/>
              <a:t>-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3339971414"/>
              </p:ext>
            </p:extLst>
          </p:nvPr>
        </p:nvGraphicFramePr>
        <p:xfrm>
          <a:off x="1790699" y="2948691"/>
          <a:ext cx="8610602" cy="2197100"/>
        </p:xfrm>
        <a:graphic>
          <a:graphicData uri="http://schemas.openxmlformats.org/drawingml/2006/table">
            <a:tbl>
              <a:tblPr/>
              <a:tblGrid>
                <a:gridCol w="1266265"/>
                <a:gridCol w="4908092"/>
                <a:gridCol w="2436245"/>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CRs 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t>
            </a:r>
            <a:r>
              <a:rPr lang="en-US" altLang="en-US" sz="1600" dirty="0" smtClean="0"/>
              <a:t>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a:t>
            </a:r>
            <a:r>
              <a:rPr lang="en-US" altLang="en-US" dirty="0" smtClean="0"/>
              <a:t>: </a:t>
            </a:r>
            <a:r>
              <a:rPr lang="en-US" altLang="en-US" dirty="0" smtClean="0"/>
              <a:t>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a:t>
            </a:r>
            <a:r>
              <a:rPr lang="en-US" altLang="en-US" dirty="0" smtClean="0"/>
              <a:t>802.11-19/956r2] </a:t>
            </a:r>
            <a:r>
              <a:rPr lang="en-US" altLang="en-US" dirty="0" smtClean="0"/>
              <a:t>and teleconference </a:t>
            </a:r>
            <a:r>
              <a:rPr lang="en-US" altLang="en-US" dirty="0" smtClean="0"/>
              <a:t>calls </a:t>
            </a:r>
            <a:r>
              <a:rPr lang="en-US" altLang="en-US" dirty="0" smtClean="0"/>
              <a:t>[doc: IEEE </a:t>
            </a:r>
            <a:r>
              <a:rPr lang="en-US" altLang="en-US" dirty="0" smtClean="0"/>
              <a:t>802.11-19/1030r2]</a:t>
            </a:r>
            <a:endParaRPr lang="en-US" altLang="en-US" dirty="0" smtClean="0"/>
          </a:p>
          <a:p>
            <a:endParaRPr lang="en-US" altLang="en-US" dirty="0" smtClean="0"/>
          </a:p>
          <a:p>
            <a:pPr lvl="1"/>
            <a:r>
              <a:rPr lang="en-US" altLang="en-US" dirty="0" smtClean="0"/>
              <a:t>Move:</a:t>
            </a:r>
          </a:p>
          <a:p>
            <a:pPr lvl="1"/>
            <a:r>
              <a:rPr lang="en-US" altLang="en-US" dirty="0" smtClean="0"/>
              <a:t>Second: </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a:t>
            </a:r>
            <a:r>
              <a:rPr lang="en-US" altLang="en-US" sz="1600" dirty="0" smtClean="0"/>
              <a:t>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a:t>
            </a:r>
            <a:r>
              <a:rPr lang="en-US" dirty="0" smtClean="0"/>
              <a:t>July 8</a:t>
            </a:r>
            <a:r>
              <a:rPr lang="en-US" baseline="30000" dirty="0" smtClean="0"/>
              <a:t>th</a:t>
            </a:r>
            <a:r>
              <a:rPr lang="en-US" dirty="0" smtClean="0"/>
              <a:t> : </a:t>
            </a:r>
            <a:endParaRPr lang="en-US" dirty="0" smtClean="0"/>
          </a:p>
          <a:p>
            <a:pPr lvl="1">
              <a:defRPr/>
            </a:pPr>
            <a:r>
              <a:rPr lang="en-US" b="0" dirty="0" smtClean="0"/>
              <a:t>Received </a:t>
            </a:r>
            <a:r>
              <a:rPr lang="en-US" dirty="0" smtClean="0"/>
              <a:t>20</a:t>
            </a:r>
            <a:r>
              <a:rPr lang="en-US" dirty="0" smtClean="0"/>
              <a:t> s</a:t>
            </a:r>
            <a:r>
              <a:rPr lang="en-US" b="0" dirty="0" smtClean="0"/>
              <a:t>ubmissions </a:t>
            </a:r>
            <a:r>
              <a:rPr lang="en-US" b="0" dirty="0" smtClean="0"/>
              <a:t>(updated on </a:t>
            </a:r>
            <a:r>
              <a:rPr lang="en-US" dirty="0" smtClean="0"/>
              <a:t>July 13</a:t>
            </a:r>
            <a:r>
              <a:rPr lang="en-US" baseline="30000" dirty="0" smtClean="0"/>
              <a:t>th</a:t>
            </a:r>
            <a:r>
              <a:rPr lang="en-US" dirty="0" smtClean="0"/>
              <a:t> </a:t>
            </a:r>
            <a:r>
              <a:rPr lang="en-US" b="0" dirty="0" smtClean="0"/>
              <a:t>)</a:t>
            </a:r>
            <a:endParaRPr lang="en-US" b="0" dirty="0" smtClean="0"/>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150802</TotalTime>
  <Words>1967</Words>
  <Application>Microsoft Office PowerPoint</Application>
  <PresentationFormat>Widescreen</PresentationFormat>
  <Paragraphs>517</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Microsoft Word 97 - 2003 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5411</cp:revision>
  <cp:lastPrinted>2014-11-04T15:04:57Z</cp:lastPrinted>
  <dcterms:created xsi:type="dcterms:W3CDTF">2007-04-17T18:10:23Z</dcterms:created>
  <dcterms:modified xsi:type="dcterms:W3CDTF">2019-07-13T20:55:11Z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2019-07-13 20:55:11Z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