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802.11-19/0988r0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938" name="Document" r:id="rId5" imgW="8261588" imgH="3047832" progId="Word.Document.8">
                  <p:embed/>
                </p:oleObj>
              </mc:Choice>
              <mc:Fallback>
                <p:oleObj name="Document" r:id="rId5" imgW="8261588" imgH="3047832" progId="Word.Document.8">
                  <p:embed/>
                  <p:pic>
                    <p:nvPicPr>
                      <p:cNvPr id="0" name=""/>
                      <p:cNvPicPr>
                        <a:picLocks noChangeAspect="1" noChangeArrowheads="1"/>
                      </p:cNvPicPr>
                      <p:nvPr/>
                    </p:nvPicPr>
                    <p:blipFill>
                      <a:blip r:embed="rId6"/>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2019-6-9</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802.11-19/956r1) and </a:t>
            </a:r>
            <a:r>
              <a:rPr lang="en-US" altLang="en-US" sz="1600" dirty="0"/>
              <a:t>teleconference minutes (doc: IEEE </a:t>
            </a:r>
            <a:r>
              <a:rPr lang="en-US" altLang="en-US" sz="1600" dirty="0" smtClean="0"/>
              <a:t>802.11-19/???)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TBD</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a:t>
            </a:r>
            <a:r>
              <a:rPr lang="en-US" altLang="en-US" dirty="0"/>
              <a:t>802.11-19/956r1</a:t>
            </a:r>
            <a:r>
              <a:rPr lang="en-US" altLang="en-US" dirty="0" smtClean="0"/>
              <a:t>] and teleconference call [doc: IEEE 802.11-19/???]</a:t>
            </a:r>
          </a:p>
          <a:p>
            <a:endParaRPr lang="en-US" altLang="en-US" dirty="0" smtClean="0"/>
          </a:p>
          <a:p>
            <a:pPr lvl="1"/>
            <a:r>
              <a:rPr lang="en-US" altLang="en-US" dirty="0" smtClean="0"/>
              <a:t>Move:</a:t>
            </a:r>
          </a:p>
          <a:p>
            <a:pPr lvl="1"/>
            <a:r>
              <a:rPr lang="en-US" altLang="en-US" dirty="0" smtClean="0"/>
              <a:t>Second: </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4343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smtClean="0"/>
              <a:t>TBD</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TBD: </a:t>
            </a:r>
          </a:p>
          <a:p>
            <a:pPr lvl="1">
              <a:defRPr/>
            </a:pPr>
            <a:r>
              <a:rPr lang="en-US" b="0" dirty="0" smtClean="0"/>
              <a:t>Received </a:t>
            </a:r>
            <a:r>
              <a:rPr lang="en-US" dirty="0" smtClean="0"/>
              <a:t>TBD s</a:t>
            </a:r>
            <a:r>
              <a:rPr lang="en-US" b="0" dirty="0" smtClean="0"/>
              <a:t>ubmissions (updated on </a:t>
            </a:r>
            <a:r>
              <a:rPr lang="en-US" dirty="0" smtClean="0"/>
              <a:t>TBD</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145090</TotalTime>
  <Words>1802</Words>
  <Application>Microsoft Office PowerPoint</Application>
  <PresentationFormat>Widescreen</PresentationFormat>
  <Paragraphs>445</Paragraphs>
  <Slides>31</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5374</cp:revision>
  <cp:lastPrinted>2014-11-04T15:04:57Z</cp:lastPrinted>
  <dcterms:created xsi:type="dcterms:W3CDTF">2007-04-17T18:10:23Z</dcterms:created>
  <dcterms:modified xsi:type="dcterms:W3CDTF">2019-06-10T07:20:08Z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2019-06-10 07:20:08Z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